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61" r:id="rId4"/>
    <p:sldId id="289" r:id="rId5"/>
    <p:sldId id="367" r:id="rId6"/>
    <p:sldId id="295" r:id="rId7"/>
    <p:sldId id="296" r:id="rId8"/>
    <p:sldId id="297" r:id="rId9"/>
    <p:sldId id="298" r:id="rId10"/>
    <p:sldId id="370" r:id="rId11"/>
    <p:sldId id="268" r:id="rId12"/>
    <p:sldId id="368" r:id="rId13"/>
    <p:sldId id="302" r:id="rId14"/>
    <p:sldId id="269" r:id="rId15"/>
    <p:sldId id="303" r:id="rId16"/>
    <p:sldId id="270" r:id="rId17"/>
    <p:sldId id="304" r:id="rId18"/>
    <p:sldId id="271" r:id="rId19"/>
    <p:sldId id="272" r:id="rId20"/>
    <p:sldId id="305" r:id="rId21"/>
    <p:sldId id="306" r:id="rId22"/>
    <p:sldId id="262" r:id="rId23"/>
    <p:sldId id="307" r:id="rId24"/>
    <p:sldId id="308" r:id="rId25"/>
    <p:sldId id="371" r:id="rId26"/>
    <p:sldId id="372" r:id="rId27"/>
    <p:sldId id="373" r:id="rId28"/>
    <p:sldId id="281" r:id="rId29"/>
    <p:sldId id="310" r:id="rId30"/>
    <p:sldId id="316" r:id="rId31"/>
    <p:sldId id="311" r:id="rId32"/>
    <p:sldId id="384" r:id="rId33"/>
    <p:sldId id="408" r:id="rId34"/>
    <p:sldId id="282" r:id="rId35"/>
    <p:sldId id="366" r:id="rId36"/>
    <p:sldId id="314" r:id="rId37"/>
    <p:sldId id="283" r:id="rId38"/>
    <p:sldId id="317" r:id="rId39"/>
    <p:sldId id="318" r:id="rId40"/>
    <p:sldId id="319" r:id="rId41"/>
    <p:sldId id="410" r:id="rId42"/>
    <p:sldId id="284" r:id="rId43"/>
    <p:sldId id="320" r:id="rId44"/>
    <p:sldId id="322" r:id="rId45"/>
    <p:sldId id="321" r:id="rId46"/>
    <p:sldId id="258" r:id="rId47"/>
    <p:sldId id="377" r:id="rId48"/>
    <p:sldId id="339" r:id="rId49"/>
    <p:sldId id="340" r:id="rId50"/>
    <p:sldId id="333" r:id="rId51"/>
    <p:sldId id="309" r:id="rId52"/>
    <p:sldId id="342" r:id="rId53"/>
    <p:sldId id="343" r:id="rId54"/>
    <p:sldId id="344" r:id="rId55"/>
    <p:sldId id="312" r:id="rId56"/>
    <p:sldId id="260" r:id="rId57"/>
    <p:sldId id="346" r:id="rId58"/>
    <p:sldId id="273" r:id="rId59"/>
    <p:sldId id="345" r:id="rId60"/>
    <p:sldId id="347" r:id="rId61"/>
    <p:sldId id="274" r:id="rId62"/>
    <p:sldId id="348" r:id="rId63"/>
    <p:sldId id="275" r:id="rId64"/>
    <p:sldId id="349" r:id="rId65"/>
    <p:sldId id="276" r:id="rId66"/>
    <p:sldId id="351" r:id="rId67"/>
    <p:sldId id="350" r:id="rId68"/>
    <p:sldId id="277" r:id="rId69"/>
    <p:sldId id="299" r:id="rId70"/>
    <p:sldId id="382" r:id="rId71"/>
    <p:sldId id="300" r:id="rId72"/>
    <p:sldId id="383" r:id="rId73"/>
    <p:sldId id="280" r:id="rId74"/>
    <p:sldId id="353" r:id="rId75"/>
    <p:sldId id="354" r:id="rId76"/>
    <p:sldId id="355" r:id="rId77"/>
    <p:sldId id="356" r:id="rId78"/>
    <p:sldId id="357" r:id="rId79"/>
    <p:sldId id="358" r:id="rId80"/>
    <p:sldId id="381" r:id="rId81"/>
    <p:sldId id="257" r:id="rId82"/>
    <p:sldId id="359" r:id="rId83"/>
    <p:sldId id="360" r:id="rId84"/>
    <p:sldId id="378" r:id="rId85"/>
    <p:sldId id="278" r:id="rId86"/>
    <p:sldId id="361" r:id="rId87"/>
    <p:sldId id="362" r:id="rId88"/>
    <p:sldId id="363" r:id="rId89"/>
    <p:sldId id="407" r:id="rId90"/>
    <p:sldId id="397" r:id="rId91"/>
    <p:sldId id="398" r:id="rId92"/>
    <p:sldId id="395" r:id="rId93"/>
    <p:sldId id="396" r:id="rId94"/>
    <p:sldId id="279" r:id="rId95"/>
    <p:sldId id="364" r:id="rId96"/>
    <p:sldId id="365" r:id="rId97"/>
    <p:sldId id="374" r:id="rId98"/>
    <p:sldId id="375" r:id="rId99"/>
    <p:sldId id="376" r:id="rId100"/>
    <p:sldId id="259" r:id="rId101"/>
    <p:sldId id="379" r:id="rId102"/>
    <p:sldId id="386" r:id="rId103"/>
    <p:sldId id="387" r:id="rId104"/>
    <p:sldId id="388" r:id="rId105"/>
    <p:sldId id="389" r:id="rId106"/>
    <p:sldId id="390" r:id="rId107"/>
    <p:sldId id="391" r:id="rId108"/>
    <p:sldId id="392" r:id="rId109"/>
    <p:sldId id="393" r:id="rId110"/>
    <p:sldId id="399" r:id="rId111"/>
    <p:sldId id="400" r:id="rId112"/>
    <p:sldId id="401" r:id="rId113"/>
    <p:sldId id="402" r:id="rId114"/>
    <p:sldId id="403" r:id="rId115"/>
    <p:sldId id="406" r:id="rId116"/>
    <p:sldId id="404" r:id="rId117"/>
    <p:sldId id="405" r:id="rId118"/>
    <p:sldId id="409" r:id="rId119"/>
    <p:sldId id="411" r:id="rId120"/>
    <p:sldId id="412" r:id="rId121"/>
    <p:sldId id="413" r:id="rId122"/>
    <p:sldId id="265" r:id="rId123"/>
    <p:sldId id="414" r:id="rId124"/>
    <p:sldId id="415" r:id="rId125"/>
    <p:sldId id="416" r:id="rId126"/>
    <p:sldId id="417" r:id="rId127"/>
    <p:sldId id="418" r:id="rId128"/>
    <p:sldId id="266" r:id="rId129"/>
    <p:sldId id="419" r:id="rId130"/>
    <p:sldId id="267" r:id="rId131"/>
    <p:sldId id="420" r:id="rId132"/>
    <p:sldId id="421" r:id="rId133"/>
    <p:sldId id="422" r:id="rId134"/>
    <p:sldId id="423" r:id="rId1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091"/>
    <a:srgbClr val="CCECFF"/>
    <a:srgbClr val="FFFF6B"/>
    <a:srgbClr val="660033"/>
    <a:srgbClr val="660066"/>
    <a:srgbClr val="FFE5F7"/>
    <a:srgbClr val="CC3399"/>
    <a:srgbClr val="FF9BE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399DC-2B3E-54A8-C1A4-5B8E92E05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2654EA-1D6B-EFD3-ED55-CDF974B3F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701B7-1F26-7804-DDEA-5A11A5AC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6978-11AF-4102-B495-48EBD835C7FD}" type="datetimeFigureOut">
              <a:rPr lang="en-US" smtClean="0"/>
              <a:t>02/20/24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CC50D-DCF9-F73D-1220-1803BB631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1575F-BA51-34BE-788B-97BF99A3F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8B76-B07E-40F0-A0DE-8576EA669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4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6306-653B-7A9C-4255-099C6173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9C9D2-F998-1162-2DCD-740273214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98B2C-1D68-EA0B-FED1-3F549F6F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6978-11AF-4102-B495-48EBD835C7FD}" type="datetimeFigureOut">
              <a:rPr lang="en-US" smtClean="0"/>
              <a:t>02/20/24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5A875-95C4-A42B-FF66-621D5F25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290DE-5FCF-5934-4958-1FDE63BD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8B76-B07E-40F0-A0DE-8576EA669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5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8FB8E5-7A10-9651-97EA-05C6DF408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F2F6B-7017-EC2F-8AA4-1DE755297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2CB53-FDCF-3AC6-5373-CBC10B4F0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6978-11AF-4102-B495-48EBD835C7FD}" type="datetimeFigureOut">
              <a:rPr lang="en-US" smtClean="0"/>
              <a:t>02/20/24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2D947-B8EF-61DD-4B88-0DE46A0BA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D4AD5-788F-A750-7B6C-E14FD6B5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8B76-B07E-40F0-A0DE-8576EA669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14739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F6932-153A-268D-F5E2-7E1F85418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EC0C-A326-247C-A5CB-4FB7D2E46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3DD5-34A8-3C00-2D51-E6F6498E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6978-11AF-4102-B495-48EBD835C7FD}" type="datetimeFigureOut">
              <a:rPr lang="en-US" smtClean="0"/>
              <a:t>02/20/24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0419A-1F11-5396-1E7B-7EC3CFC09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49977-11F0-10D2-8E9D-1A5766AEC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8B76-B07E-40F0-A0DE-8576EA669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F0079-71FE-AC89-BC57-87532164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970E3-2A4B-E795-9298-03517C559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D1232-423F-9D32-5468-FD24798B7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6978-11AF-4102-B495-48EBD835C7FD}" type="datetimeFigureOut">
              <a:rPr lang="en-US" smtClean="0"/>
              <a:t>02/20/24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733B8-7F73-C630-F425-8FC3C6F5F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1E113-F994-4FB8-5555-4BDF6314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8B76-B07E-40F0-A0DE-8576EA669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704A-24B1-C12C-0205-30A3E269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DE82C-C463-2F29-C820-8D74033DE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66C95-F639-42CE-E689-D3F3CF3EB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FEC1C-68CD-57F1-A149-6352A751F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6978-11AF-4102-B495-48EBD835C7FD}" type="datetimeFigureOut">
              <a:rPr lang="en-US" smtClean="0"/>
              <a:t>02/20/24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571FD-39F2-8B0E-F7F5-D06CF63A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5AF15-D2BB-51C5-029F-18EF2359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8B76-B07E-40F0-A0DE-8576EA669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7CD7B-BEFA-5F33-5008-CDADACDD9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1B4A1-3F86-D1D0-1D2B-9342228AD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2C625-4830-9B98-C90C-3DF5A2476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4A99F-14E3-D373-33E3-87E430B43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109FB8-9D95-580C-D2D8-E07FE509C7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197E27-3D96-B7E1-5D66-A60915228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6978-11AF-4102-B495-48EBD835C7FD}" type="datetimeFigureOut">
              <a:rPr lang="en-US" smtClean="0"/>
              <a:t>02/20/24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EF0CBE-EC39-1A98-4D2C-EFE1942E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4E21B-FE52-F0F4-DFC2-0207B9010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8B76-B07E-40F0-A0DE-8576EA669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38BB-41EB-16B9-CA99-97EFCE8AB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3F602-07F8-3252-7A8B-E1EC42E55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6978-11AF-4102-B495-48EBD835C7FD}" type="datetimeFigureOut">
              <a:rPr lang="en-US" smtClean="0"/>
              <a:t>02/20/24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9AE7B-484B-E917-4139-9DF2E5D0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E6C86-749E-5EA1-59A0-AB3150AC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8B76-B07E-40F0-A0DE-8576EA669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2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981741-DD46-E947-AA51-B84410D3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6978-11AF-4102-B495-48EBD835C7FD}" type="datetimeFigureOut">
              <a:rPr lang="en-US" smtClean="0"/>
              <a:t>02/20/24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1B739-8DEE-E9BD-312C-50669DEDB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4FAC7-CFD0-AC4C-A889-8008075C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8B76-B07E-40F0-A0DE-8576EA669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829B7-8681-72AC-5DE6-D0578BD8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4CCC6-2041-DE46-5047-AB018633C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8E611-08C6-E17F-C295-293DB7D5C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A82AD-D997-46A5-85D4-EE148A5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6978-11AF-4102-B495-48EBD835C7FD}" type="datetimeFigureOut">
              <a:rPr lang="en-US" smtClean="0"/>
              <a:t>02/20/24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4B3FD-E59C-3C21-FC51-275F2A642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39AAF-1201-82BB-B19D-52446CC1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8B76-B07E-40F0-A0DE-8576EA669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3304-6933-06FE-95A9-7A983E504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36A218-CADB-6BA7-04EB-91684E821A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40E76-497E-A0F9-7A33-0B3FFCCFF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84A05-2BE8-47E7-6263-DB5D6F7C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6978-11AF-4102-B495-48EBD835C7FD}" type="datetimeFigureOut">
              <a:rPr lang="en-US" smtClean="0"/>
              <a:t>02/20/24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70FD9-269D-51AE-1648-7BC307BA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7C850-B532-A123-DF93-FA008D3A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8B76-B07E-40F0-A0DE-8576EA669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63C21D-0CAA-C1EE-8FD2-2DF6667E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67960-B6A5-F676-06A9-A2D31859E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34940-1E2D-BE40-6C25-171ECD7B1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C6978-11AF-4102-B495-48EBD835C7FD}" type="datetimeFigureOut">
              <a:rPr lang="en-US" smtClean="0"/>
              <a:t>02/20/24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6B21C-6590-21DC-B7DC-7D564D0C9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C1991-386D-DA09-C22B-32B827B45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88B76-B07E-40F0-A0DE-8576EA669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7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gif"/><Relationship Id="rId4" Type="http://schemas.openxmlformats.org/officeDocument/2006/relationships/image" Target="../media/image115.sv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orms.office.com/Pages/ShareFormPage.aspx?id=HeVmpx24pESCxfp2QsYl-8-T05a6_9NEk9vS78Sv88tUREJGMEg0SllGVU1HOEtQVzY5WFdQQUpZQy4u&amp;sharetoken=VolkXpZ6Kn5jFeu29uW5" TargetMode="External"/><Relationship Id="rId5" Type="http://schemas.openxmlformats.org/officeDocument/2006/relationships/image" Target="../media/image117.gif"/><Relationship Id="rId4" Type="http://schemas.openxmlformats.org/officeDocument/2006/relationships/image" Target="../media/image115.sv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21.png"/><Relationship Id="rId4" Type="http://schemas.openxmlformats.org/officeDocument/2006/relationships/image" Target="../media/image120.gif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128.xml"/><Relationship Id="rId5" Type="http://schemas.openxmlformats.org/officeDocument/2006/relationships/image" Target="../media/image121.png"/><Relationship Id="rId4" Type="http://schemas.openxmlformats.org/officeDocument/2006/relationships/image" Target="../media/image120.gi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130.xml"/><Relationship Id="rId5" Type="http://schemas.openxmlformats.org/officeDocument/2006/relationships/image" Target="../media/image121.png"/><Relationship Id="rId4" Type="http://schemas.openxmlformats.org/officeDocument/2006/relationships/image" Target="../media/image12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132.xml"/><Relationship Id="rId5" Type="http://schemas.openxmlformats.org/officeDocument/2006/relationships/image" Target="../media/image121.png"/><Relationship Id="rId4" Type="http://schemas.openxmlformats.org/officeDocument/2006/relationships/image" Target="../media/image120.gi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134.xml"/><Relationship Id="rId5" Type="http://schemas.openxmlformats.org/officeDocument/2006/relationships/image" Target="../media/image121.png"/><Relationship Id="rId4" Type="http://schemas.openxmlformats.org/officeDocument/2006/relationships/image" Target="../media/image120.gi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7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lipart-library.com/clipart/8TAbG6zdc.htm" TargetMode="External"/><Relationship Id="rId4" Type="http://schemas.microsoft.com/office/2007/relationships/hdphoto" Target="../media/hdphoto10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25.wdp"/><Relationship Id="rId3" Type="http://schemas.openxmlformats.org/officeDocument/2006/relationships/audio" Target="../media/audio2.wav"/><Relationship Id="rId7" Type="http://schemas.microsoft.com/office/2007/relationships/hdphoto" Target="../media/hdphoto22.wdp"/><Relationship Id="rId12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microsoft.com/office/2007/relationships/hdphoto" Target="../media/hdphoto24.wdp"/><Relationship Id="rId5" Type="http://schemas.openxmlformats.org/officeDocument/2006/relationships/image" Target="../media/image76.png"/><Relationship Id="rId15" Type="http://schemas.openxmlformats.org/officeDocument/2006/relationships/image" Target="../media/image82.png"/><Relationship Id="rId10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microsoft.com/office/2007/relationships/hdphoto" Target="../media/hdphoto23.wdp"/><Relationship Id="rId14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39319" y="1018408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متجر المسار التقني للوسائل التعليمية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Free money clip art free vector for download about 3 - Clipartix">
            <a:extLst>
              <a:ext uri="{FF2B5EF4-FFF2-40B4-BE49-F238E27FC236}">
                <a16:creationId xmlns:a16="http://schemas.microsoft.com/office/drawing/2014/main" id="{76A51E37-88C6-BC68-24FE-64626CC38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6" y="2596555"/>
            <a:ext cx="2254513" cy="16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tores de Conjunto Colorido Em Branco Sacos De Compras Isolado Vetor  Ilustração e mais imagens de Sacola de compras - iStock">
            <a:extLst>
              <a:ext uri="{FF2B5EF4-FFF2-40B4-BE49-F238E27FC236}">
                <a16:creationId xmlns:a16="http://schemas.microsoft.com/office/drawing/2014/main" id="{271F7D1B-6A3E-D7E7-D246-367E476F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2" y="4852321"/>
            <a:ext cx="2576531" cy="20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6007367" y="2368447"/>
            <a:ext cx="6270368" cy="4489554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D3B00A1-B6C2-0206-5DAC-D47438604D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39411">
            <a:off x="2720274" y="2079583"/>
            <a:ext cx="1564856" cy="10528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10F1CB-4D6E-A616-8DE7-29B9C43622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772" t="12440" r="45410" b="12440"/>
          <a:stretch/>
        </p:blipFill>
        <p:spPr>
          <a:xfrm>
            <a:off x="3238672" y="3721617"/>
            <a:ext cx="2069341" cy="3031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186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F78AE4-8ED0-3CBF-A6B7-6CABD52672B1}"/>
              </a:ext>
            </a:extLst>
          </p:cNvPr>
          <p:cNvSpPr/>
          <p:nvPr/>
        </p:nvSpPr>
        <p:spPr>
          <a:xfrm>
            <a:off x="403723" y="1006275"/>
            <a:ext cx="5207595" cy="43377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8800" b="1" dirty="0">
                <a:solidFill>
                  <a:srgbClr val="FF0000"/>
                </a:solidFill>
              </a:rPr>
              <a:t>الفريق الثاني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8DADBB-3F40-8986-325A-2119C30A29E4}"/>
              </a:ext>
            </a:extLst>
          </p:cNvPr>
          <p:cNvSpPr/>
          <p:nvPr/>
        </p:nvSpPr>
        <p:spPr>
          <a:xfrm>
            <a:off x="6580682" y="1006276"/>
            <a:ext cx="5207595" cy="43377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8800" b="1" dirty="0">
                <a:solidFill>
                  <a:srgbClr val="FF0000"/>
                </a:solidFill>
              </a:rPr>
              <a:t>الفريق الأول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3ED05F-2ED1-3CC2-F94E-CDA8973A9EAD}"/>
              </a:ext>
            </a:extLst>
          </p:cNvPr>
          <p:cNvSpPr/>
          <p:nvPr/>
        </p:nvSpPr>
        <p:spPr>
          <a:xfrm>
            <a:off x="134912" y="200675"/>
            <a:ext cx="3570514" cy="77506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ar-QA" b="1" dirty="0"/>
              <a:t>الاسم : فاطمة عبدالله الشاعر </a:t>
            </a:r>
          </a:p>
          <a:p>
            <a:pPr algn="ctr"/>
            <a:r>
              <a:rPr lang="ar-QA" b="1" dirty="0"/>
              <a:t>المسار التقني ( الاعمال المكتبية )</a:t>
            </a:r>
          </a:p>
          <a:p>
            <a:pPr algn="ctr"/>
            <a:r>
              <a:rPr lang="ar-QA" b="1" dirty="0"/>
              <a:t>الصف: 9-11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30BF-8AAB-34A1-DF59-D7DE20C23330}"/>
              </a:ext>
            </a:extLst>
          </p:cNvPr>
          <p:cNvSpPr/>
          <p:nvPr/>
        </p:nvSpPr>
        <p:spPr>
          <a:xfrm>
            <a:off x="134912" y="2766132"/>
            <a:ext cx="3570514" cy="7750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>
                <a:solidFill>
                  <a:schemeClr val="accent1"/>
                </a:solidFill>
              </a:rPr>
              <a:t>الاسم : شيخه احمد النعمة  </a:t>
            </a:r>
          </a:p>
          <a:p>
            <a:pPr algn="ctr"/>
            <a:r>
              <a:rPr lang="ar-QA" b="1" dirty="0">
                <a:solidFill>
                  <a:schemeClr val="accent1"/>
                </a:solidFill>
              </a:rPr>
              <a:t>المسار التقني (الاعمال المكتبية )</a:t>
            </a:r>
          </a:p>
          <a:p>
            <a:pPr algn="ctr"/>
            <a:r>
              <a:rPr lang="ar-QA" b="1" dirty="0">
                <a:solidFill>
                  <a:schemeClr val="accent1"/>
                </a:solidFill>
              </a:rPr>
              <a:t>الصف : 8-10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3965B-D889-6F31-B4B7-6D07D2CA31E2}"/>
              </a:ext>
            </a:extLst>
          </p:cNvPr>
          <p:cNvSpPr/>
          <p:nvPr/>
        </p:nvSpPr>
        <p:spPr>
          <a:xfrm>
            <a:off x="134911" y="5527331"/>
            <a:ext cx="3570513" cy="7750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>
                <a:solidFill>
                  <a:schemeClr val="accent1"/>
                </a:solidFill>
              </a:rPr>
              <a:t>الاسم : الغالية عبدالله الخلف </a:t>
            </a:r>
          </a:p>
          <a:p>
            <a:pPr algn="ctr"/>
            <a:r>
              <a:rPr lang="ar-QA" b="1" dirty="0">
                <a:solidFill>
                  <a:schemeClr val="accent1"/>
                </a:solidFill>
              </a:rPr>
              <a:t>المسار التقني (الاعمال المكتبية )</a:t>
            </a:r>
          </a:p>
          <a:p>
            <a:pPr algn="ctr"/>
            <a:r>
              <a:rPr lang="ar-QA" b="1" dirty="0">
                <a:solidFill>
                  <a:schemeClr val="accent1"/>
                </a:solidFill>
              </a:rPr>
              <a:t>الصف : 9-12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84B93-6FD9-163E-C0ED-F2A9D7DE6C78}"/>
              </a:ext>
            </a:extLst>
          </p:cNvPr>
          <p:cNvSpPr/>
          <p:nvPr/>
        </p:nvSpPr>
        <p:spPr>
          <a:xfrm>
            <a:off x="134912" y="4054583"/>
            <a:ext cx="3570512" cy="7750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>
                <a:solidFill>
                  <a:schemeClr val="accent1"/>
                </a:solidFill>
              </a:rPr>
              <a:t>الاسم : نطره محمد سالم </a:t>
            </a:r>
          </a:p>
          <a:p>
            <a:pPr algn="ctr"/>
            <a:r>
              <a:rPr lang="ar-QA" b="1" dirty="0">
                <a:solidFill>
                  <a:schemeClr val="accent1"/>
                </a:solidFill>
              </a:rPr>
              <a:t>المسار التقني (الاعمال المكتبية )</a:t>
            </a:r>
          </a:p>
          <a:p>
            <a:pPr algn="ctr"/>
            <a:r>
              <a:rPr lang="ar-QA" b="1" dirty="0">
                <a:solidFill>
                  <a:schemeClr val="accent1"/>
                </a:solidFill>
              </a:rPr>
              <a:t>الصف : 9-11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58D2DF-86CC-E736-8F9C-4CCB64DC9D68}"/>
              </a:ext>
            </a:extLst>
          </p:cNvPr>
          <p:cNvSpPr/>
          <p:nvPr/>
        </p:nvSpPr>
        <p:spPr>
          <a:xfrm>
            <a:off x="8186771" y="382462"/>
            <a:ext cx="3570514" cy="7750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>
                <a:solidFill>
                  <a:schemeClr val="accent1"/>
                </a:solidFill>
              </a:rPr>
              <a:t>الاسم : مريم عبدالله اليونس </a:t>
            </a:r>
          </a:p>
          <a:p>
            <a:pPr algn="ctr"/>
            <a:r>
              <a:rPr lang="ar-QA" b="1" dirty="0">
                <a:solidFill>
                  <a:schemeClr val="accent1"/>
                </a:solidFill>
              </a:rPr>
              <a:t>المسار التقني ( الاعمال المكتبية ) </a:t>
            </a:r>
          </a:p>
          <a:p>
            <a:pPr algn="ctr"/>
            <a:r>
              <a:rPr lang="ar-QA" b="1" dirty="0">
                <a:solidFill>
                  <a:schemeClr val="accent1"/>
                </a:solidFill>
              </a:rPr>
              <a:t>الصف : 9-11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80DD36-B873-5D96-EAD5-D1ED9D902799}"/>
              </a:ext>
            </a:extLst>
          </p:cNvPr>
          <p:cNvSpPr/>
          <p:nvPr/>
        </p:nvSpPr>
        <p:spPr>
          <a:xfrm>
            <a:off x="8186771" y="1489127"/>
            <a:ext cx="3570514" cy="7750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>
                <a:solidFill>
                  <a:schemeClr val="accent1"/>
                </a:solidFill>
              </a:rPr>
              <a:t>الاسم : شهد طارق سلام </a:t>
            </a:r>
          </a:p>
          <a:p>
            <a:pPr algn="ctr"/>
            <a:r>
              <a:rPr lang="ar-QA" b="1" dirty="0">
                <a:solidFill>
                  <a:schemeClr val="accent1"/>
                </a:solidFill>
              </a:rPr>
              <a:t>المسار التقني ( الاعمال المكتبية )</a:t>
            </a:r>
          </a:p>
          <a:p>
            <a:pPr algn="ctr"/>
            <a:r>
              <a:rPr lang="ar-QA" b="1" dirty="0">
                <a:solidFill>
                  <a:schemeClr val="accent1"/>
                </a:solidFill>
              </a:rPr>
              <a:t>الصف : 9-11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8884AB-40E3-20F9-91C7-84C43918F553}"/>
              </a:ext>
            </a:extLst>
          </p:cNvPr>
          <p:cNvSpPr/>
          <p:nvPr/>
        </p:nvSpPr>
        <p:spPr>
          <a:xfrm>
            <a:off x="134915" y="1330669"/>
            <a:ext cx="3570511" cy="9335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>
                <a:solidFill>
                  <a:schemeClr val="accent1"/>
                </a:solidFill>
              </a:rPr>
              <a:t>الاسم : رنا وحيد إبراهيم </a:t>
            </a:r>
          </a:p>
          <a:p>
            <a:pPr algn="ctr"/>
            <a:r>
              <a:rPr lang="ar-QA" b="1" dirty="0">
                <a:solidFill>
                  <a:schemeClr val="accent1"/>
                </a:solidFill>
              </a:rPr>
              <a:t>المسار التقني ( الاعمال المكتبية )</a:t>
            </a:r>
          </a:p>
          <a:p>
            <a:pPr algn="ctr"/>
            <a:r>
              <a:rPr lang="ar-QA" b="1" dirty="0">
                <a:solidFill>
                  <a:schemeClr val="accent1"/>
                </a:solidFill>
              </a:rPr>
              <a:t>الصف : 9-11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4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حوض السمك قصاصات فنية مجانية ، تنزيل قصاصة فنية مجانية ، قصاصة فنية مجانية  - آخر">
            <a:extLst>
              <a:ext uri="{FF2B5EF4-FFF2-40B4-BE49-F238E27FC236}">
                <a16:creationId xmlns:a16="http://schemas.microsoft.com/office/drawing/2014/main" id="{B16835CE-5BCB-6689-166C-5046B24D9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03893" y="-2170951"/>
            <a:ext cx="6376312" cy="1119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5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حوض السمك قصاصات فنية مجانية ، تنزيل قصاصة فنية مجانية ، قصاصة فنية مجانية  - آخر">
            <a:extLst>
              <a:ext uri="{FF2B5EF4-FFF2-40B4-BE49-F238E27FC236}">
                <a16:creationId xmlns:a16="http://schemas.microsoft.com/office/drawing/2014/main" id="{B16835CE-5BCB-6689-166C-5046B24D9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115" y="118984"/>
            <a:ext cx="7245742" cy="662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68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9C19190-5AE1-6679-A29E-4D7AA4CFF1CB}"/>
              </a:ext>
            </a:extLst>
          </p:cNvPr>
          <p:cNvGrpSpPr/>
          <p:nvPr/>
        </p:nvGrpSpPr>
        <p:grpSpPr>
          <a:xfrm>
            <a:off x="2149680" y="378502"/>
            <a:ext cx="8463356" cy="5711252"/>
            <a:chOff x="2149680" y="528404"/>
            <a:chExt cx="8463356" cy="5711252"/>
          </a:xfrm>
        </p:grpSpPr>
        <p:pic>
          <p:nvPicPr>
            <p:cNvPr id="2050" name="Picture 2" descr="Ikan, Kartun, Hewan gambar png">
              <a:extLst>
                <a:ext uri="{FF2B5EF4-FFF2-40B4-BE49-F238E27FC236}">
                  <a16:creationId xmlns:a16="http://schemas.microsoft.com/office/drawing/2014/main" id="{A54F313D-595B-F941-6DB1-BF3D427E1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0" descr="علامة أكبر من - ويكيبيديا">
              <a:extLst>
                <a:ext uri="{FF2B5EF4-FFF2-40B4-BE49-F238E27FC236}">
                  <a16:creationId xmlns:a16="http://schemas.microsoft.com/office/drawing/2014/main" id="{3161A0E8-BEE9-241E-8D0D-BAC95EBE6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411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D868F8-D681-6E53-1135-07F913F6C9B8}"/>
              </a:ext>
            </a:extLst>
          </p:cNvPr>
          <p:cNvGrpSpPr/>
          <p:nvPr/>
        </p:nvGrpSpPr>
        <p:grpSpPr>
          <a:xfrm flipH="1">
            <a:off x="2218543" y="881562"/>
            <a:ext cx="7852892" cy="5711252"/>
            <a:chOff x="2149680" y="528404"/>
            <a:chExt cx="8463356" cy="5711252"/>
          </a:xfrm>
        </p:grpSpPr>
        <p:pic>
          <p:nvPicPr>
            <p:cNvPr id="4" name="Picture 2" descr="Ikan, Kartun, Hewan gambar png">
              <a:extLst>
                <a:ext uri="{FF2B5EF4-FFF2-40B4-BE49-F238E27FC236}">
                  <a16:creationId xmlns:a16="http://schemas.microsoft.com/office/drawing/2014/main" id="{7E5B3064-70E0-876E-2BE9-F96F81CA32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علامة أكبر من - ويكيبيديا">
              <a:extLst>
                <a:ext uri="{FF2B5EF4-FFF2-40B4-BE49-F238E27FC236}">
                  <a16:creationId xmlns:a16="http://schemas.microsoft.com/office/drawing/2014/main" id="{DBE32134-8379-AE7F-E672-1D78126292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14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يساوي علامة png">
            <a:extLst>
              <a:ext uri="{FF2B5EF4-FFF2-40B4-BE49-F238E27FC236}">
                <a16:creationId xmlns:a16="http://schemas.microsoft.com/office/drawing/2014/main" id="{EE725B28-E7A5-CDC7-872A-1E73527D5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22" y="182693"/>
            <a:ext cx="6839730" cy="683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6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428F82-7377-C297-93B1-D86BDFD9D9F4}"/>
              </a:ext>
            </a:extLst>
          </p:cNvPr>
          <p:cNvGrpSpPr/>
          <p:nvPr/>
        </p:nvGrpSpPr>
        <p:grpSpPr>
          <a:xfrm>
            <a:off x="7929797" y="44970"/>
            <a:ext cx="4217233" cy="3177915"/>
            <a:chOff x="2149680" y="528404"/>
            <a:chExt cx="8463356" cy="5711252"/>
          </a:xfrm>
        </p:grpSpPr>
        <p:pic>
          <p:nvPicPr>
            <p:cNvPr id="3" name="Picture 2" descr="Ikan, Kartun, Hewan gambar png">
              <a:extLst>
                <a:ext uri="{FF2B5EF4-FFF2-40B4-BE49-F238E27FC236}">
                  <a16:creationId xmlns:a16="http://schemas.microsoft.com/office/drawing/2014/main" id="{8FF4E21A-B0C9-5BE4-EE4B-E34BBC2C6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علامة أكبر من - ويكيبيديا">
              <a:extLst>
                <a:ext uri="{FF2B5EF4-FFF2-40B4-BE49-F238E27FC236}">
                  <a16:creationId xmlns:a16="http://schemas.microsoft.com/office/drawing/2014/main" id="{0FF508FB-BDA0-C2D9-654F-FE85B4905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FE1530-5E7D-A7AE-70C1-05B1C55045DF}"/>
              </a:ext>
            </a:extLst>
          </p:cNvPr>
          <p:cNvGrpSpPr/>
          <p:nvPr/>
        </p:nvGrpSpPr>
        <p:grpSpPr>
          <a:xfrm>
            <a:off x="3570153" y="32931"/>
            <a:ext cx="4217233" cy="3177915"/>
            <a:chOff x="2149680" y="528404"/>
            <a:chExt cx="8463356" cy="5711252"/>
          </a:xfrm>
        </p:grpSpPr>
        <p:pic>
          <p:nvPicPr>
            <p:cNvPr id="9" name="Picture 8" descr="Ikan, Kartun, Hewan gambar png">
              <a:extLst>
                <a:ext uri="{FF2B5EF4-FFF2-40B4-BE49-F238E27FC236}">
                  <a16:creationId xmlns:a16="http://schemas.microsoft.com/office/drawing/2014/main" id="{08C0E384-779C-3201-B579-CCB2BBE451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علامة أكبر من - ويكيبيديا">
              <a:extLst>
                <a:ext uri="{FF2B5EF4-FFF2-40B4-BE49-F238E27FC236}">
                  <a16:creationId xmlns:a16="http://schemas.microsoft.com/office/drawing/2014/main" id="{4FFCF3B5-9BCF-9836-8902-C17BC3AC7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9FDC65-C6E0-86A1-7DBA-877E58AEC568}"/>
              </a:ext>
            </a:extLst>
          </p:cNvPr>
          <p:cNvGrpSpPr/>
          <p:nvPr/>
        </p:nvGrpSpPr>
        <p:grpSpPr>
          <a:xfrm>
            <a:off x="209862" y="3429000"/>
            <a:ext cx="4217233" cy="3177915"/>
            <a:chOff x="2149680" y="528404"/>
            <a:chExt cx="8463356" cy="5711252"/>
          </a:xfrm>
        </p:grpSpPr>
        <p:pic>
          <p:nvPicPr>
            <p:cNvPr id="12" name="Picture 11" descr="Ikan, Kartun, Hewan gambar png">
              <a:extLst>
                <a:ext uri="{FF2B5EF4-FFF2-40B4-BE49-F238E27FC236}">
                  <a16:creationId xmlns:a16="http://schemas.microsoft.com/office/drawing/2014/main" id="{7409A2B1-F555-755C-29C8-1C3DA3BB2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علامة أكبر من - ويكيبيديا">
              <a:extLst>
                <a:ext uri="{FF2B5EF4-FFF2-40B4-BE49-F238E27FC236}">
                  <a16:creationId xmlns:a16="http://schemas.microsoft.com/office/drawing/2014/main" id="{42F6A85B-615A-DA20-4B92-5B2F61F5C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B0F150-54E1-66C1-9C8F-DDBD527A5A31}"/>
              </a:ext>
            </a:extLst>
          </p:cNvPr>
          <p:cNvGrpSpPr/>
          <p:nvPr/>
        </p:nvGrpSpPr>
        <p:grpSpPr>
          <a:xfrm>
            <a:off x="5815439" y="3429000"/>
            <a:ext cx="4217233" cy="3177915"/>
            <a:chOff x="2149680" y="528404"/>
            <a:chExt cx="8463356" cy="5711252"/>
          </a:xfrm>
        </p:grpSpPr>
        <p:pic>
          <p:nvPicPr>
            <p:cNvPr id="15" name="Picture 14" descr="Ikan, Kartun, Hewan gambar png">
              <a:extLst>
                <a:ext uri="{FF2B5EF4-FFF2-40B4-BE49-F238E27FC236}">
                  <a16:creationId xmlns:a16="http://schemas.microsoft.com/office/drawing/2014/main" id="{48E35A80-971C-F813-94F9-6BC61AA30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علامة أكبر من - ويكيبيديا">
              <a:extLst>
                <a:ext uri="{FF2B5EF4-FFF2-40B4-BE49-F238E27FC236}">
                  <a16:creationId xmlns:a16="http://schemas.microsoft.com/office/drawing/2014/main" id="{12B3579F-0833-C3BD-6ED3-4BB25FEC7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108A791D-89AB-9789-292E-90A511B6C89F}"/>
              </a:ext>
            </a:extLst>
          </p:cNvPr>
          <p:cNvSpPr/>
          <p:nvPr/>
        </p:nvSpPr>
        <p:spPr>
          <a:xfrm>
            <a:off x="4866062" y="755568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4838E0-9912-0D29-1796-D9D2E4B2F016}"/>
              </a:ext>
            </a:extLst>
          </p:cNvPr>
          <p:cNvSpPr/>
          <p:nvPr/>
        </p:nvSpPr>
        <p:spPr>
          <a:xfrm>
            <a:off x="9234417" y="777654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538CEF-E4D1-7FB4-6F9D-7F1C0117DD05}"/>
              </a:ext>
            </a:extLst>
          </p:cNvPr>
          <p:cNvSpPr/>
          <p:nvPr/>
        </p:nvSpPr>
        <p:spPr>
          <a:xfrm>
            <a:off x="1505771" y="4295745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F3B0E2-74D7-90AE-A5E0-CF253EB99492}"/>
              </a:ext>
            </a:extLst>
          </p:cNvPr>
          <p:cNvSpPr/>
          <p:nvPr/>
        </p:nvSpPr>
        <p:spPr>
          <a:xfrm>
            <a:off x="6980420" y="4160249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428F82-7377-C297-93B1-D86BDFD9D9F4}"/>
              </a:ext>
            </a:extLst>
          </p:cNvPr>
          <p:cNvGrpSpPr/>
          <p:nvPr/>
        </p:nvGrpSpPr>
        <p:grpSpPr>
          <a:xfrm>
            <a:off x="7929797" y="44970"/>
            <a:ext cx="4217233" cy="3177915"/>
            <a:chOff x="2149680" y="528404"/>
            <a:chExt cx="8463356" cy="5711252"/>
          </a:xfrm>
        </p:grpSpPr>
        <p:pic>
          <p:nvPicPr>
            <p:cNvPr id="3" name="Picture 2" descr="Ikan, Kartun, Hewan gambar png">
              <a:extLst>
                <a:ext uri="{FF2B5EF4-FFF2-40B4-BE49-F238E27FC236}">
                  <a16:creationId xmlns:a16="http://schemas.microsoft.com/office/drawing/2014/main" id="{8FF4E21A-B0C9-5BE4-EE4B-E34BBC2C6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علامة أكبر من - ويكيبيديا">
              <a:extLst>
                <a:ext uri="{FF2B5EF4-FFF2-40B4-BE49-F238E27FC236}">
                  <a16:creationId xmlns:a16="http://schemas.microsoft.com/office/drawing/2014/main" id="{0FF508FB-BDA0-C2D9-654F-FE85B4905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FE1530-5E7D-A7AE-70C1-05B1C55045DF}"/>
              </a:ext>
            </a:extLst>
          </p:cNvPr>
          <p:cNvGrpSpPr/>
          <p:nvPr/>
        </p:nvGrpSpPr>
        <p:grpSpPr>
          <a:xfrm>
            <a:off x="3570153" y="32931"/>
            <a:ext cx="4217233" cy="3177915"/>
            <a:chOff x="2149680" y="528404"/>
            <a:chExt cx="8463356" cy="5711252"/>
          </a:xfrm>
        </p:grpSpPr>
        <p:pic>
          <p:nvPicPr>
            <p:cNvPr id="9" name="Picture 8" descr="Ikan, Kartun, Hewan gambar png">
              <a:extLst>
                <a:ext uri="{FF2B5EF4-FFF2-40B4-BE49-F238E27FC236}">
                  <a16:creationId xmlns:a16="http://schemas.microsoft.com/office/drawing/2014/main" id="{08C0E384-779C-3201-B579-CCB2BBE451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علامة أكبر من - ويكيبيديا">
              <a:extLst>
                <a:ext uri="{FF2B5EF4-FFF2-40B4-BE49-F238E27FC236}">
                  <a16:creationId xmlns:a16="http://schemas.microsoft.com/office/drawing/2014/main" id="{4FFCF3B5-9BCF-9836-8902-C17BC3AC7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9FDC65-C6E0-86A1-7DBA-877E58AEC568}"/>
              </a:ext>
            </a:extLst>
          </p:cNvPr>
          <p:cNvGrpSpPr/>
          <p:nvPr/>
        </p:nvGrpSpPr>
        <p:grpSpPr>
          <a:xfrm>
            <a:off x="209862" y="3429000"/>
            <a:ext cx="4217233" cy="3177915"/>
            <a:chOff x="2149680" y="528404"/>
            <a:chExt cx="8463356" cy="5711252"/>
          </a:xfrm>
        </p:grpSpPr>
        <p:pic>
          <p:nvPicPr>
            <p:cNvPr id="12" name="Picture 11" descr="Ikan, Kartun, Hewan gambar png">
              <a:extLst>
                <a:ext uri="{FF2B5EF4-FFF2-40B4-BE49-F238E27FC236}">
                  <a16:creationId xmlns:a16="http://schemas.microsoft.com/office/drawing/2014/main" id="{7409A2B1-F555-755C-29C8-1C3DA3BB2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علامة أكبر من - ويكيبيديا">
              <a:extLst>
                <a:ext uri="{FF2B5EF4-FFF2-40B4-BE49-F238E27FC236}">
                  <a16:creationId xmlns:a16="http://schemas.microsoft.com/office/drawing/2014/main" id="{42F6A85B-615A-DA20-4B92-5B2F61F5C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B0F150-54E1-66C1-9C8F-DDBD527A5A31}"/>
              </a:ext>
            </a:extLst>
          </p:cNvPr>
          <p:cNvGrpSpPr/>
          <p:nvPr/>
        </p:nvGrpSpPr>
        <p:grpSpPr>
          <a:xfrm>
            <a:off x="5815439" y="3429000"/>
            <a:ext cx="4217233" cy="3177915"/>
            <a:chOff x="2149680" y="528404"/>
            <a:chExt cx="8463356" cy="5711252"/>
          </a:xfrm>
        </p:grpSpPr>
        <p:pic>
          <p:nvPicPr>
            <p:cNvPr id="15" name="Picture 14" descr="Ikan, Kartun, Hewan gambar png">
              <a:extLst>
                <a:ext uri="{FF2B5EF4-FFF2-40B4-BE49-F238E27FC236}">
                  <a16:creationId xmlns:a16="http://schemas.microsoft.com/office/drawing/2014/main" id="{48E35A80-971C-F813-94F9-6BC61AA30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علامة أكبر من - ويكيبيديا">
              <a:extLst>
                <a:ext uri="{FF2B5EF4-FFF2-40B4-BE49-F238E27FC236}">
                  <a16:creationId xmlns:a16="http://schemas.microsoft.com/office/drawing/2014/main" id="{12B3579F-0833-C3BD-6ED3-4BB25FEC7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108A791D-89AB-9789-292E-90A511B6C89F}"/>
              </a:ext>
            </a:extLst>
          </p:cNvPr>
          <p:cNvSpPr/>
          <p:nvPr/>
        </p:nvSpPr>
        <p:spPr>
          <a:xfrm>
            <a:off x="4866062" y="755568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4838E0-9912-0D29-1796-D9D2E4B2F016}"/>
              </a:ext>
            </a:extLst>
          </p:cNvPr>
          <p:cNvSpPr/>
          <p:nvPr/>
        </p:nvSpPr>
        <p:spPr>
          <a:xfrm>
            <a:off x="9234417" y="777654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538CEF-E4D1-7FB4-6F9D-7F1C0117DD05}"/>
              </a:ext>
            </a:extLst>
          </p:cNvPr>
          <p:cNvSpPr/>
          <p:nvPr/>
        </p:nvSpPr>
        <p:spPr>
          <a:xfrm>
            <a:off x="1505771" y="4295745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F3B0E2-74D7-90AE-A5E0-CF253EB99492}"/>
              </a:ext>
            </a:extLst>
          </p:cNvPr>
          <p:cNvSpPr/>
          <p:nvPr/>
        </p:nvSpPr>
        <p:spPr>
          <a:xfrm>
            <a:off x="6980420" y="4160249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428F82-7377-C297-93B1-D86BDFD9D9F4}"/>
              </a:ext>
            </a:extLst>
          </p:cNvPr>
          <p:cNvGrpSpPr/>
          <p:nvPr/>
        </p:nvGrpSpPr>
        <p:grpSpPr>
          <a:xfrm>
            <a:off x="7929797" y="44970"/>
            <a:ext cx="4217233" cy="3177915"/>
            <a:chOff x="2149680" y="528404"/>
            <a:chExt cx="8463356" cy="5711252"/>
          </a:xfrm>
        </p:grpSpPr>
        <p:pic>
          <p:nvPicPr>
            <p:cNvPr id="3" name="Picture 2" descr="Ikan, Kartun, Hewan gambar png">
              <a:extLst>
                <a:ext uri="{FF2B5EF4-FFF2-40B4-BE49-F238E27FC236}">
                  <a16:creationId xmlns:a16="http://schemas.microsoft.com/office/drawing/2014/main" id="{8FF4E21A-B0C9-5BE4-EE4B-E34BBC2C6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علامة أكبر من - ويكيبيديا">
              <a:extLst>
                <a:ext uri="{FF2B5EF4-FFF2-40B4-BE49-F238E27FC236}">
                  <a16:creationId xmlns:a16="http://schemas.microsoft.com/office/drawing/2014/main" id="{0FF508FB-BDA0-C2D9-654F-FE85B4905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FE1530-5E7D-A7AE-70C1-05B1C55045DF}"/>
              </a:ext>
            </a:extLst>
          </p:cNvPr>
          <p:cNvGrpSpPr/>
          <p:nvPr/>
        </p:nvGrpSpPr>
        <p:grpSpPr>
          <a:xfrm>
            <a:off x="3570153" y="32931"/>
            <a:ext cx="4217233" cy="3177915"/>
            <a:chOff x="2149680" y="528404"/>
            <a:chExt cx="8463356" cy="5711252"/>
          </a:xfrm>
        </p:grpSpPr>
        <p:pic>
          <p:nvPicPr>
            <p:cNvPr id="9" name="Picture 8" descr="Ikan, Kartun, Hewan gambar png">
              <a:extLst>
                <a:ext uri="{FF2B5EF4-FFF2-40B4-BE49-F238E27FC236}">
                  <a16:creationId xmlns:a16="http://schemas.microsoft.com/office/drawing/2014/main" id="{08C0E384-779C-3201-B579-CCB2BBE451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علامة أكبر من - ويكيبيديا">
              <a:extLst>
                <a:ext uri="{FF2B5EF4-FFF2-40B4-BE49-F238E27FC236}">
                  <a16:creationId xmlns:a16="http://schemas.microsoft.com/office/drawing/2014/main" id="{4FFCF3B5-9BCF-9836-8902-C17BC3AC7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9FDC65-C6E0-86A1-7DBA-877E58AEC568}"/>
              </a:ext>
            </a:extLst>
          </p:cNvPr>
          <p:cNvGrpSpPr/>
          <p:nvPr/>
        </p:nvGrpSpPr>
        <p:grpSpPr>
          <a:xfrm>
            <a:off x="209862" y="3429000"/>
            <a:ext cx="4217233" cy="3177915"/>
            <a:chOff x="2149680" y="528404"/>
            <a:chExt cx="8463356" cy="5711252"/>
          </a:xfrm>
        </p:grpSpPr>
        <p:pic>
          <p:nvPicPr>
            <p:cNvPr id="12" name="Picture 11" descr="Ikan, Kartun, Hewan gambar png">
              <a:extLst>
                <a:ext uri="{FF2B5EF4-FFF2-40B4-BE49-F238E27FC236}">
                  <a16:creationId xmlns:a16="http://schemas.microsoft.com/office/drawing/2014/main" id="{7409A2B1-F555-755C-29C8-1C3DA3BB2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علامة أكبر من - ويكيبيديا">
              <a:extLst>
                <a:ext uri="{FF2B5EF4-FFF2-40B4-BE49-F238E27FC236}">
                  <a16:creationId xmlns:a16="http://schemas.microsoft.com/office/drawing/2014/main" id="{42F6A85B-615A-DA20-4B92-5B2F61F5C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B0F150-54E1-66C1-9C8F-DDBD527A5A31}"/>
              </a:ext>
            </a:extLst>
          </p:cNvPr>
          <p:cNvGrpSpPr/>
          <p:nvPr/>
        </p:nvGrpSpPr>
        <p:grpSpPr>
          <a:xfrm>
            <a:off x="5815439" y="3429000"/>
            <a:ext cx="4217233" cy="3177915"/>
            <a:chOff x="2149680" y="528404"/>
            <a:chExt cx="8463356" cy="5711252"/>
          </a:xfrm>
        </p:grpSpPr>
        <p:pic>
          <p:nvPicPr>
            <p:cNvPr id="15" name="Picture 14" descr="Ikan, Kartun, Hewan gambar png">
              <a:extLst>
                <a:ext uri="{FF2B5EF4-FFF2-40B4-BE49-F238E27FC236}">
                  <a16:creationId xmlns:a16="http://schemas.microsoft.com/office/drawing/2014/main" id="{48E35A80-971C-F813-94F9-6BC61AA30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علامة أكبر من - ويكيبيديا">
              <a:extLst>
                <a:ext uri="{FF2B5EF4-FFF2-40B4-BE49-F238E27FC236}">
                  <a16:creationId xmlns:a16="http://schemas.microsoft.com/office/drawing/2014/main" id="{12B3579F-0833-C3BD-6ED3-4BB25FEC7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108A791D-89AB-9789-292E-90A511B6C89F}"/>
              </a:ext>
            </a:extLst>
          </p:cNvPr>
          <p:cNvSpPr/>
          <p:nvPr/>
        </p:nvSpPr>
        <p:spPr>
          <a:xfrm>
            <a:off x="4866062" y="755568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4838E0-9912-0D29-1796-D9D2E4B2F016}"/>
              </a:ext>
            </a:extLst>
          </p:cNvPr>
          <p:cNvSpPr/>
          <p:nvPr/>
        </p:nvSpPr>
        <p:spPr>
          <a:xfrm>
            <a:off x="9234417" y="777654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538CEF-E4D1-7FB4-6F9D-7F1C0117DD05}"/>
              </a:ext>
            </a:extLst>
          </p:cNvPr>
          <p:cNvSpPr/>
          <p:nvPr/>
        </p:nvSpPr>
        <p:spPr>
          <a:xfrm>
            <a:off x="1505771" y="4295745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F3B0E2-74D7-90AE-A5E0-CF253EB99492}"/>
              </a:ext>
            </a:extLst>
          </p:cNvPr>
          <p:cNvSpPr/>
          <p:nvPr/>
        </p:nvSpPr>
        <p:spPr>
          <a:xfrm>
            <a:off x="6980420" y="4160249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428F82-7377-C297-93B1-D86BDFD9D9F4}"/>
              </a:ext>
            </a:extLst>
          </p:cNvPr>
          <p:cNvGrpSpPr/>
          <p:nvPr/>
        </p:nvGrpSpPr>
        <p:grpSpPr>
          <a:xfrm>
            <a:off x="7929797" y="44970"/>
            <a:ext cx="4217233" cy="3177915"/>
            <a:chOff x="2149680" y="528404"/>
            <a:chExt cx="8463356" cy="5711252"/>
          </a:xfrm>
        </p:grpSpPr>
        <p:pic>
          <p:nvPicPr>
            <p:cNvPr id="3" name="Picture 2" descr="Ikan, Kartun, Hewan gambar png">
              <a:extLst>
                <a:ext uri="{FF2B5EF4-FFF2-40B4-BE49-F238E27FC236}">
                  <a16:creationId xmlns:a16="http://schemas.microsoft.com/office/drawing/2014/main" id="{8FF4E21A-B0C9-5BE4-EE4B-E34BBC2C6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علامة أكبر من - ويكيبيديا">
              <a:extLst>
                <a:ext uri="{FF2B5EF4-FFF2-40B4-BE49-F238E27FC236}">
                  <a16:creationId xmlns:a16="http://schemas.microsoft.com/office/drawing/2014/main" id="{0FF508FB-BDA0-C2D9-654F-FE85B4905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FE1530-5E7D-A7AE-70C1-05B1C55045DF}"/>
              </a:ext>
            </a:extLst>
          </p:cNvPr>
          <p:cNvGrpSpPr/>
          <p:nvPr/>
        </p:nvGrpSpPr>
        <p:grpSpPr>
          <a:xfrm>
            <a:off x="3570153" y="32931"/>
            <a:ext cx="4217233" cy="3177915"/>
            <a:chOff x="2149680" y="528404"/>
            <a:chExt cx="8463356" cy="5711252"/>
          </a:xfrm>
        </p:grpSpPr>
        <p:pic>
          <p:nvPicPr>
            <p:cNvPr id="9" name="Picture 8" descr="Ikan, Kartun, Hewan gambar png">
              <a:extLst>
                <a:ext uri="{FF2B5EF4-FFF2-40B4-BE49-F238E27FC236}">
                  <a16:creationId xmlns:a16="http://schemas.microsoft.com/office/drawing/2014/main" id="{08C0E384-779C-3201-B579-CCB2BBE451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علامة أكبر من - ويكيبيديا">
              <a:extLst>
                <a:ext uri="{FF2B5EF4-FFF2-40B4-BE49-F238E27FC236}">
                  <a16:creationId xmlns:a16="http://schemas.microsoft.com/office/drawing/2014/main" id="{4FFCF3B5-9BCF-9836-8902-C17BC3AC7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9FDC65-C6E0-86A1-7DBA-877E58AEC568}"/>
              </a:ext>
            </a:extLst>
          </p:cNvPr>
          <p:cNvGrpSpPr/>
          <p:nvPr/>
        </p:nvGrpSpPr>
        <p:grpSpPr>
          <a:xfrm>
            <a:off x="209862" y="3429000"/>
            <a:ext cx="4217233" cy="3177915"/>
            <a:chOff x="2149680" y="528404"/>
            <a:chExt cx="8463356" cy="5711252"/>
          </a:xfrm>
        </p:grpSpPr>
        <p:pic>
          <p:nvPicPr>
            <p:cNvPr id="12" name="Picture 11" descr="Ikan, Kartun, Hewan gambar png">
              <a:extLst>
                <a:ext uri="{FF2B5EF4-FFF2-40B4-BE49-F238E27FC236}">
                  <a16:creationId xmlns:a16="http://schemas.microsoft.com/office/drawing/2014/main" id="{7409A2B1-F555-755C-29C8-1C3DA3BB2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علامة أكبر من - ويكيبيديا">
              <a:extLst>
                <a:ext uri="{FF2B5EF4-FFF2-40B4-BE49-F238E27FC236}">
                  <a16:creationId xmlns:a16="http://schemas.microsoft.com/office/drawing/2014/main" id="{42F6A85B-615A-DA20-4B92-5B2F61F5C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B0F150-54E1-66C1-9C8F-DDBD527A5A31}"/>
              </a:ext>
            </a:extLst>
          </p:cNvPr>
          <p:cNvGrpSpPr/>
          <p:nvPr/>
        </p:nvGrpSpPr>
        <p:grpSpPr>
          <a:xfrm>
            <a:off x="5815439" y="3429000"/>
            <a:ext cx="4217233" cy="3177915"/>
            <a:chOff x="2149680" y="528404"/>
            <a:chExt cx="8463356" cy="5711252"/>
          </a:xfrm>
        </p:grpSpPr>
        <p:pic>
          <p:nvPicPr>
            <p:cNvPr id="15" name="Picture 14" descr="Ikan, Kartun, Hewan gambar png">
              <a:extLst>
                <a:ext uri="{FF2B5EF4-FFF2-40B4-BE49-F238E27FC236}">
                  <a16:creationId xmlns:a16="http://schemas.microsoft.com/office/drawing/2014/main" id="{48E35A80-971C-F813-94F9-6BC61AA30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30" y="528404"/>
              <a:ext cx="7914806" cy="571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علامة أكبر من - ويكيبيديا">
              <a:extLst>
                <a:ext uri="{FF2B5EF4-FFF2-40B4-BE49-F238E27FC236}">
                  <a16:creationId xmlns:a16="http://schemas.microsoft.com/office/drawing/2014/main" id="{12B3579F-0833-C3BD-6ED3-4BB25FEC7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80" y="2473378"/>
              <a:ext cx="2332379" cy="311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108A791D-89AB-9789-292E-90A511B6C89F}"/>
              </a:ext>
            </a:extLst>
          </p:cNvPr>
          <p:cNvSpPr/>
          <p:nvPr/>
        </p:nvSpPr>
        <p:spPr>
          <a:xfrm>
            <a:off x="4866062" y="755568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4838E0-9912-0D29-1796-D9D2E4B2F016}"/>
              </a:ext>
            </a:extLst>
          </p:cNvPr>
          <p:cNvSpPr/>
          <p:nvPr/>
        </p:nvSpPr>
        <p:spPr>
          <a:xfrm>
            <a:off x="9234417" y="777654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538CEF-E4D1-7FB4-6F9D-7F1C0117DD05}"/>
              </a:ext>
            </a:extLst>
          </p:cNvPr>
          <p:cNvSpPr/>
          <p:nvPr/>
        </p:nvSpPr>
        <p:spPr>
          <a:xfrm>
            <a:off x="1505771" y="4295745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F3B0E2-74D7-90AE-A5E0-CF253EB99492}"/>
              </a:ext>
            </a:extLst>
          </p:cNvPr>
          <p:cNvSpPr/>
          <p:nvPr/>
        </p:nvSpPr>
        <p:spPr>
          <a:xfrm>
            <a:off x="6980420" y="4160249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69429"/>
            <a:ext cx="7188184" cy="13104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شجرة التفاح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8874177" y="4362138"/>
            <a:ext cx="3317823" cy="2495862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BFE9345-90FA-D29F-0473-5BDCFE5BC525}"/>
              </a:ext>
            </a:extLst>
          </p:cNvPr>
          <p:cNvGrpSpPr/>
          <p:nvPr/>
        </p:nvGrpSpPr>
        <p:grpSpPr>
          <a:xfrm>
            <a:off x="3416450" y="1633928"/>
            <a:ext cx="4038644" cy="5276077"/>
            <a:chOff x="3937176" y="2341668"/>
            <a:chExt cx="3517917" cy="4568337"/>
          </a:xfrm>
        </p:grpSpPr>
        <p:pic>
          <p:nvPicPr>
            <p:cNvPr id="13316" name="Picture 4" descr="Tree clipart free clipart images 3 - Cliparting.com">
              <a:extLst>
                <a:ext uri="{FF2B5EF4-FFF2-40B4-BE49-F238E27FC236}">
                  <a16:creationId xmlns:a16="http://schemas.microsoft.com/office/drawing/2014/main" id="{34F27644-DF5A-079F-D9FB-BBF79C3747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176" y="2341668"/>
              <a:ext cx="3517917" cy="456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7DD0D2-CE20-BD65-FD4C-3155D024F910}"/>
                </a:ext>
              </a:extLst>
            </p:cNvPr>
            <p:cNvSpPr/>
            <p:nvPr/>
          </p:nvSpPr>
          <p:spPr>
            <a:xfrm>
              <a:off x="6523621" y="4179370"/>
              <a:ext cx="367764" cy="250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9C5016B-8939-6015-0430-EFC7E490226E}"/>
                </a:ext>
              </a:extLst>
            </p:cNvPr>
            <p:cNvSpPr/>
            <p:nvPr/>
          </p:nvSpPr>
          <p:spPr>
            <a:xfrm>
              <a:off x="6371221" y="3390213"/>
              <a:ext cx="367764" cy="2326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C562CBF-336D-349F-49D7-8AD5A1AC0451}"/>
                </a:ext>
              </a:extLst>
            </p:cNvPr>
            <p:cNvSpPr/>
            <p:nvPr/>
          </p:nvSpPr>
          <p:spPr>
            <a:xfrm>
              <a:off x="5553997" y="2898648"/>
              <a:ext cx="367764" cy="2326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B17A20-8AA2-D804-78CC-0B6701229AD4}"/>
                </a:ext>
              </a:extLst>
            </p:cNvPr>
            <p:cNvSpPr/>
            <p:nvPr/>
          </p:nvSpPr>
          <p:spPr>
            <a:xfrm>
              <a:off x="4664389" y="3273898"/>
              <a:ext cx="367764" cy="2326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A03C87-21AC-2EEE-F49C-6E43C04E96E3}"/>
                </a:ext>
              </a:extLst>
            </p:cNvPr>
            <p:cNvSpPr/>
            <p:nvPr/>
          </p:nvSpPr>
          <p:spPr>
            <a:xfrm>
              <a:off x="4584373" y="4129509"/>
              <a:ext cx="367764" cy="2326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A9E10F-5FC3-B88C-07F5-571332E9418E}"/>
                </a:ext>
              </a:extLst>
            </p:cNvPr>
            <p:cNvSpPr/>
            <p:nvPr/>
          </p:nvSpPr>
          <p:spPr>
            <a:xfrm>
              <a:off x="5553997" y="4304819"/>
              <a:ext cx="367764" cy="2326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6" descr="Download Apple - Transparent Background Apple Clipart - Full Size PNG Image  - PNGkit">
            <a:extLst>
              <a:ext uri="{FF2B5EF4-FFF2-40B4-BE49-F238E27FC236}">
                <a16:creationId xmlns:a16="http://schemas.microsoft.com/office/drawing/2014/main" id="{A4FB85B6-D9C1-AB57-C7FF-C16137AFB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03" y="5153490"/>
            <a:ext cx="1303476" cy="131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E988ED4-1CE8-8ABA-E612-8D619B44098F}"/>
              </a:ext>
            </a:extLst>
          </p:cNvPr>
          <p:cNvSpPr/>
          <p:nvPr/>
        </p:nvSpPr>
        <p:spPr>
          <a:xfrm>
            <a:off x="2080891" y="5808716"/>
            <a:ext cx="538333" cy="279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CC0DDF9-CC50-82FF-F3DA-B07E36DEA175}"/>
              </a:ext>
            </a:extLst>
          </p:cNvPr>
          <p:cNvSpPr/>
          <p:nvPr/>
        </p:nvSpPr>
        <p:spPr>
          <a:xfrm>
            <a:off x="574128" y="5803539"/>
            <a:ext cx="538333" cy="279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44E40FE-F57D-3637-05D7-1690559F2547}"/>
              </a:ext>
            </a:extLst>
          </p:cNvPr>
          <p:cNvGrpSpPr/>
          <p:nvPr/>
        </p:nvGrpSpPr>
        <p:grpSpPr>
          <a:xfrm>
            <a:off x="199988" y="2196073"/>
            <a:ext cx="2917845" cy="4267870"/>
            <a:chOff x="203345" y="2196074"/>
            <a:chExt cx="2917845" cy="4267870"/>
          </a:xfrm>
        </p:grpSpPr>
        <p:pic>
          <p:nvPicPr>
            <p:cNvPr id="13318" name="Picture 6" descr="Download Apple - Transparent Background Apple Clipart - Full Size PNG Image  - PNGkit">
              <a:extLst>
                <a:ext uri="{FF2B5EF4-FFF2-40B4-BE49-F238E27FC236}">
                  <a16:creationId xmlns:a16="http://schemas.microsoft.com/office/drawing/2014/main" id="{ED2EB9A7-E5F8-D012-52DC-696E0B3F3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979" y="3706911"/>
              <a:ext cx="1303476" cy="1310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Download Apple - Transparent Background Apple Clipart - Full Size PNG Image  - PNGkit">
              <a:extLst>
                <a:ext uri="{FF2B5EF4-FFF2-40B4-BE49-F238E27FC236}">
                  <a16:creationId xmlns:a16="http://schemas.microsoft.com/office/drawing/2014/main" id="{112AC172-AEF4-24B7-CBFA-65B2C37B7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45" y="5153491"/>
              <a:ext cx="1303476" cy="1310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Download Apple - Transparent Background Apple Clipart - Full Size PNG Image  - PNGkit">
              <a:extLst>
                <a:ext uri="{FF2B5EF4-FFF2-40B4-BE49-F238E27FC236}">
                  <a16:creationId xmlns:a16="http://schemas.microsoft.com/office/drawing/2014/main" id="{F28D5F9A-1754-D575-2206-90BBE2A70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463" y="3706911"/>
              <a:ext cx="1303476" cy="1310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Download Apple - Transparent Background Apple Clipart - Full Size PNG Image  - PNGkit">
              <a:extLst>
                <a:ext uri="{FF2B5EF4-FFF2-40B4-BE49-F238E27FC236}">
                  <a16:creationId xmlns:a16="http://schemas.microsoft.com/office/drawing/2014/main" id="{41007A70-D470-3374-353C-7AFD6A5D8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979" y="2196074"/>
              <a:ext cx="1303476" cy="1310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Download Apple - Transparent Background Apple Clipart - Full Size PNG Image  - PNGkit">
              <a:extLst>
                <a:ext uri="{FF2B5EF4-FFF2-40B4-BE49-F238E27FC236}">
                  <a16:creationId xmlns:a16="http://schemas.microsoft.com/office/drawing/2014/main" id="{1B8F6C8C-15EE-854A-5347-E2875CE0C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714" y="2243421"/>
              <a:ext cx="1303476" cy="1310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21C9A5-9E92-3924-F80A-F23F77DDE553}"/>
                </a:ext>
              </a:extLst>
            </p:cNvPr>
            <p:cNvSpPr/>
            <p:nvPr/>
          </p:nvSpPr>
          <p:spPr>
            <a:xfrm>
              <a:off x="2205950" y="2851300"/>
              <a:ext cx="538333" cy="2799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8CC76B-614A-A8DA-2095-588F89B4C248}"/>
                </a:ext>
              </a:extLst>
            </p:cNvPr>
            <p:cNvSpPr/>
            <p:nvPr/>
          </p:nvSpPr>
          <p:spPr>
            <a:xfrm>
              <a:off x="602222" y="2868201"/>
              <a:ext cx="538333" cy="2799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5136E95-0084-FADF-07E8-BC935B1FF031}"/>
                </a:ext>
              </a:extLst>
            </p:cNvPr>
            <p:cNvSpPr/>
            <p:nvPr/>
          </p:nvSpPr>
          <p:spPr>
            <a:xfrm>
              <a:off x="2183665" y="4345859"/>
              <a:ext cx="538333" cy="2799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AC84777-B0D0-3619-9B3D-4B16E2D2424E}"/>
                </a:ext>
              </a:extLst>
            </p:cNvPr>
            <p:cNvSpPr/>
            <p:nvPr/>
          </p:nvSpPr>
          <p:spPr>
            <a:xfrm>
              <a:off x="602222" y="4304819"/>
              <a:ext cx="538333" cy="2799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6" descr="Download Apple - Transparent Background Apple Clipart - Full Size PNG Image  - PNGkit">
              <a:extLst>
                <a:ext uri="{FF2B5EF4-FFF2-40B4-BE49-F238E27FC236}">
                  <a16:creationId xmlns:a16="http://schemas.microsoft.com/office/drawing/2014/main" id="{1C4C2153-51C6-7269-CD62-4013AE2F37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900" y="5153490"/>
              <a:ext cx="1303476" cy="1310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9D0055-3AAF-34CC-BD47-3F025118BAB0}"/>
                </a:ext>
              </a:extLst>
            </p:cNvPr>
            <p:cNvSpPr/>
            <p:nvPr/>
          </p:nvSpPr>
          <p:spPr>
            <a:xfrm>
              <a:off x="2080088" y="5808716"/>
              <a:ext cx="538333" cy="2799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FD2EBC-887F-45B1-2BF6-EF5B4B0F3427}"/>
                </a:ext>
              </a:extLst>
            </p:cNvPr>
            <p:cNvSpPr/>
            <p:nvPr/>
          </p:nvSpPr>
          <p:spPr>
            <a:xfrm>
              <a:off x="573325" y="5803539"/>
              <a:ext cx="538333" cy="2799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5633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range Fish Clipart, Transparent PNG Clipart Images Free Download -  ClipartMax">
            <a:extLst>
              <a:ext uri="{FF2B5EF4-FFF2-40B4-BE49-F238E27FC236}">
                <a16:creationId xmlns:a16="http://schemas.microsoft.com/office/drawing/2014/main" id="{2F00CE58-81E9-CF37-8E07-53DF7C9A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576" y="261859"/>
            <a:ext cx="10643331" cy="64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علامة أكبر من - ويكيبيديا">
            <a:extLst>
              <a:ext uri="{FF2B5EF4-FFF2-40B4-BE49-F238E27FC236}">
                <a16:creationId xmlns:a16="http://schemas.microsoft.com/office/drawing/2014/main" id="{04B3D81C-4EC7-5B7F-1C71-715520FF5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8940" flipH="1">
            <a:off x="8939189" y="2908159"/>
            <a:ext cx="2473901" cy="313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FF9B13-EC93-C7A4-5D4A-4D6EC162405A}"/>
              </a:ext>
            </a:extLst>
          </p:cNvPr>
          <p:cNvGrpSpPr/>
          <p:nvPr/>
        </p:nvGrpSpPr>
        <p:grpSpPr>
          <a:xfrm>
            <a:off x="164576" y="186908"/>
            <a:ext cx="11248514" cy="6457376"/>
            <a:chOff x="164576" y="186908"/>
            <a:chExt cx="11248514" cy="6457376"/>
          </a:xfrm>
        </p:grpSpPr>
        <p:pic>
          <p:nvPicPr>
            <p:cNvPr id="3" name="Picture 2" descr="Orange Fish Clipart, Transparent PNG Clipart Images Free Download -  ClipartMax">
              <a:extLst>
                <a:ext uri="{FF2B5EF4-FFF2-40B4-BE49-F238E27FC236}">
                  <a16:creationId xmlns:a16="http://schemas.microsoft.com/office/drawing/2014/main" id="{354A432F-1C26-E4F2-3DB6-9E72CB743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4576" y="186908"/>
              <a:ext cx="10643331" cy="645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علامة أكبر من - ويكيبيديا">
              <a:extLst>
                <a:ext uri="{FF2B5EF4-FFF2-40B4-BE49-F238E27FC236}">
                  <a16:creationId xmlns:a16="http://schemas.microsoft.com/office/drawing/2014/main" id="{A93E276E-B8B4-1CD5-ABC4-A8C887DAD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18940" flipH="1">
              <a:off x="8939189" y="2833208"/>
              <a:ext cx="2473901" cy="313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046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1FF9B13-EC93-C7A4-5D4A-4D6EC162405A}"/>
              </a:ext>
            </a:extLst>
          </p:cNvPr>
          <p:cNvGrpSpPr/>
          <p:nvPr/>
        </p:nvGrpSpPr>
        <p:grpSpPr>
          <a:xfrm flipH="1">
            <a:off x="346994" y="0"/>
            <a:ext cx="11645136" cy="6858000"/>
            <a:chOff x="164576" y="186908"/>
            <a:chExt cx="11203112" cy="6457376"/>
          </a:xfrm>
        </p:grpSpPr>
        <p:pic>
          <p:nvPicPr>
            <p:cNvPr id="3" name="Picture 2" descr="Orange Fish Clipart, Transparent PNG Clipart Images Free Download -  ClipartMax">
              <a:extLst>
                <a:ext uri="{FF2B5EF4-FFF2-40B4-BE49-F238E27FC236}">
                  <a16:creationId xmlns:a16="http://schemas.microsoft.com/office/drawing/2014/main" id="{354A432F-1C26-E4F2-3DB6-9E72CB743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4576" y="186908"/>
              <a:ext cx="10643331" cy="645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علامة أكبر من - ويكيبيديا">
              <a:extLst>
                <a:ext uri="{FF2B5EF4-FFF2-40B4-BE49-F238E27FC236}">
                  <a16:creationId xmlns:a16="http://schemas.microsoft.com/office/drawing/2014/main" id="{A93E276E-B8B4-1CD5-ABC4-A8C887DAD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18940" flipH="1">
              <a:off x="9110811" y="3019884"/>
              <a:ext cx="2256877" cy="2862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077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E523B5A-51FA-2520-5D22-515DBBCD65C0}"/>
              </a:ext>
            </a:extLst>
          </p:cNvPr>
          <p:cNvGrpSpPr/>
          <p:nvPr/>
        </p:nvGrpSpPr>
        <p:grpSpPr>
          <a:xfrm rot="16200000">
            <a:off x="2760688" y="-2760689"/>
            <a:ext cx="6670623" cy="12192000"/>
            <a:chOff x="386710" y="40863"/>
            <a:chExt cx="2617242" cy="6667965"/>
          </a:xfrm>
        </p:grpSpPr>
        <p:pic>
          <p:nvPicPr>
            <p:cNvPr id="21" name="Picture 20" descr="Orange Fish Clipart, Transparent PNG Clipart Images Free Download -  ClipartMax">
              <a:extLst>
                <a:ext uri="{FF2B5EF4-FFF2-40B4-BE49-F238E27FC236}">
                  <a16:creationId xmlns:a16="http://schemas.microsoft.com/office/drawing/2014/main" id="{B1FFA877-78D0-1D9E-9476-3066157E6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1743" y="40863"/>
              <a:ext cx="2532209" cy="2222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Orange Fish Clipart, Transparent PNG Clipart Images Free Download -  ClipartMax">
              <a:extLst>
                <a:ext uri="{FF2B5EF4-FFF2-40B4-BE49-F238E27FC236}">
                  <a16:creationId xmlns:a16="http://schemas.microsoft.com/office/drawing/2014/main" id="{C7528F2F-D0A0-85A2-366E-FD7FE9BDD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4951" y="2263518"/>
              <a:ext cx="2532209" cy="2222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Orange Fish Clipart, Transparent PNG Clipart Images Free Download -  ClipartMax">
              <a:extLst>
                <a:ext uri="{FF2B5EF4-FFF2-40B4-BE49-F238E27FC236}">
                  <a16:creationId xmlns:a16="http://schemas.microsoft.com/office/drawing/2014/main" id="{417C8254-DC3E-FB0E-6D49-AFA7E9450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6710" y="4486173"/>
              <a:ext cx="2532209" cy="2222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1515D2D9-C221-066F-BCCB-E71CBE7127C7}"/>
              </a:ext>
            </a:extLst>
          </p:cNvPr>
          <p:cNvSpPr/>
          <p:nvPr/>
        </p:nvSpPr>
        <p:spPr>
          <a:xfrm>
            <a:off x="1358364" y="2562680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D773F21-9068-0E2C-B405-12274AA13E68}"/>
              </a:ext>
            </a:extLst>
          </p:cNvPr>
          <p:cNvSpPr/>
          <p:nvPr/>
        </p:nvSpPr>
        <p:spPr>
          <a:xfrm>
            <a:off x="5540620" y="2577354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4094001-B1B9-A0DA-3F02-AFEB3F1E305E}"/>
              </a:ext>
            </a:extLst>
          </p:cNvPr>
          <p:cNvSpPr/>
          <p:nvPr/>
        </p:nvSpPr>
        <p:spPr>
          <a:xfrm>
            <a:off x="9604620" y="2734269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E523B5A-51FA-2520-5D22-515DBBCD65C0}"/>
              </a:ext>
            </a:extLst>
          </p:cNvPr>
          <p:cNvGrpSpPr/>
          <p:nvPr/>
        </p:nvGrpSpPr>
        <p:grpSpPr>
          <a:xfrm rot="16200000" flipH="1">
            <a:off x="2667000" y="-2667000"/>
            <a:ext cx="6858000" cy="12192000"/>
            <a:chOff x="386710" y="40863"/>
            <a:chExt cx="2617242" cy="6667965"/>
          </a:xfrm>
        </p:grpSpPr>
        <p:pic>
          <p:nvPicPr>
            <p:cNvPr id="21" name="Picture 20" descr="Orange Fish Clipart, Transparent PNG Clipart Images Free Download -  ClipartMax">
              <a:extLst>
                <a:ext uri="{FF2B5EF4-FFF2-40B4-BE49-F238E27FC236}">
                  <a16:creationId xmlns:a16="http://schemas.microsoft.com/office/drawing/2014/main" id="{B1FFA877-78D0-1D9E-9476-3066157E6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1743" y="40863"/>
              <a:ext cx="2532209" cy="2222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Orange Fish Clipart, Transparent PNG Clipart Images Free Download -  ClipartMax">
              <a:extLst>
                <a:ext uri="{FF2B5EF4-FFF2-40B4-BE49-F238E27FC236}">
                  <a16:creationId xmlns:a16="http://schemas.microsoft.com/office/drawing/2014/main" id="{C7528F2F-D0A0-85A2-366E-FD7FE9BDD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4951" y="2263518"/>
              <a:ext cx="2532209" cy="2222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Orange Fish Clipart, Transparent PNG Clipart Images Free Download -  ClipartMax">
              <a:extLst>
                <a:ext uri="{FF2B5EF4-FFF2-40B4-BE49-F238E27FC236}">
                  <a16:creationId xmlns:a16="http://schemas.microsoft.com/office/drawing/2014/main" id="{417C8254-DC3E-FB0E-6D49-AFA7E9450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6710" y="4486173"/>
              <a:ext cx="2532209" cy="2222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CD8D8823-7953-09F3-D05E-A17FF3C54CEB}"/>
              </a:ext>
            </a:extLst>
          </p:cNvPr>
          <p:cNvSpPr/>
          <p:nvPr/>
        </p:nvSpPr>
        <p:spPr>
          <a:xfrm>
            <a:off x="1463295" y="2562680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14D580-B50B-37A0-9E3E-2BB0F197A61B}"/>
              </a:ext>
            </a:extLst>
          </p:cNvPr>
          <p:cNvSpPr/>
          <p:nvPr/>
        </p:nvSpPr>
        <p:spPr>
          <a:xfrm>
            <a:off x="5527296" y="2451273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84520B9-770E-C2B9-802B-E5BC8BC48600}"/>
              </a:ext>
            </a:extLst>
          </p:cNvPr>
          <p:cNvSpPr/>
          <p:nvPr/>
        </p:nvSpPr>
        <p:spPr>
          <a:xfrm>
            <a:off x="9591296" y="2329535"/>
            <a:ext cx="1898754" cy="17326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9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C438322-E1BA-E775-C1F4-271B379AED71}"/>
              </a:ext>
            </a:extLst>
          </p:cNvPr>
          <p:cNvGrpSpPr/>
          <p:nvPr/>
        </p:nvGrpSpPr>
        <p:grpSpPr>
          <a:xfrm>
            <a:off x="5128466" y="725109"/>
            <a:ext cx="1935068" cy="5550565"/>
            <a:chOff x="452619" y="0"/>
            <a:chExt cx="1935068" cy="555056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D8D8823-7953-09F3-D05E-A17FF3C54CEB}"/>
                </a:ext>
              </a:extLst>
            </p:cNvPr>
            <p:cNvSpPr/>
            <p:nvPr/>
          </p:nvSpPr>
          <p:spPr>
            <a:xfrm>
              <a:off x="488933" y="0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AF1D5A3-9884-0088-3894-2BFA0AC0223F}"/>
                </a:ext>
              </a:extLst>
            </p:cNvPr>
            <p:cNvSpPr/>
            <p:nvPr/>
          </p:nvSpPr>
          <p:spPr>
            <a:xfrm>
              <a:off x="488933" y="1980356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351649A-4AC2-DE0B-B68F-57BE0A5AF558}"/>
                </a:ext>
              </a:extLst>
            </p:cNvPr>
            <p:cNvSpPr/>
            <p:nvPr/>
          </p:nvSpPr>
          <p:spPr>
            <a:xfrm>
              <a:off x="452619" y="3817926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B3E403-B73C-56C1-6A30-5CEE71BA8D5E}"/>
              </a:ext>
            </a:extLst>
          </p:cNvPr>
          <p:cNvGrpSpPr/>
          <p:nvPr/>
        </p:nvGrpSpPr>
        <p:grpSpPr>
          <a:xfrm>
            <a:off x="2868534" y="653717"/>
            <a:ext cx="1935068" cy="5550565"/>
            <a:chOff x="452619" y="0"/>
            <a:chExt cx="1935068" cy="555056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D683A1-1162-A2A8-9510-5E9B469DF27A}"/>
                </a:ext>
              </a:extLst>
            </p:cNvPr>
            <p:cNvSpPr/>
            <p:nvPr/>
          </p:nvSpPr>
          <p:spPr>
            <a:xfrm>
              <a:off x="488933" y="0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68222D-051F-CED1-0664-71473D7A7217}"/>
                </a:ext>
              </a:extLst>
            </p:cNvPr>
            <p:cNvSpPr/>
            <p:nvPr/>
          </p:nvSpPr>
          <p:spPr>
            <a:xfrm>
              <a:off x="488933" y="1980356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5A2B680-C519-FD53-EA28-6B747F3AD198}"/>
                </a:ext>
              </a:extLst>
            </p:cNvPr>
            <p:cNvSpPr/>
            <p:nvPr/>
          </p:nvSpPr>
          <p:spPr>
            <a:xfrm>
              <a:off x="452619" y="3817926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2DC429-893A-0E71-25BC-1AB4B730DD36}"/>
              </a:ext>
            </a:extLst>
          </p:cNvPr>
          <p:cNvGrpSpPr/>
          <p:nvPr/>
        </p:nvGrpSpPr>
        <p:grpSpPr>
          <a:xfrm>
            <a:off x="7352084" y="718889"/>
            <a:ext cx="1935068" cy="5550565"/>
            <a:chOff x="452619" y="0"/>
            <a:chExt cx="1935068" cy="555056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526A150-5638-A5DE-BA6A-23E0286EF67E}"/>
                </a:ext>
              </a:extLst>
            </p:cNvPr>
            <p:cNvSpPr/>
            <p:nvPr/>
          </p:nvSpPr>
          <p:spPr>
            <a:xfrm>
              <a:off x="488933" y="0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6C745A0-9879-CD79-3A94-F84FB8E098E7}"/>
                </a:ext>
              </a:extLst>
            </p:cNvPr>
            <p:cNvSpPr/>
            <p:nvPr/>
          </p:nvSpPr>
          <p:spPr>
            <a:xfrm>
              <a:off x="488933" y="1980356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C38C7FB-BF7C-4CF7-75CF-0B3808FD7CC3}"/>
                </a:ext>
              </a:extLst>
            </p:cNvPr>
            <p:cNvSpPr/>
            <p:nvPr/>
          </p:nvSpPr>
          <p:spPr>
            <a:xfrm>
              <a:off x="452619" y="3817926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F724BE-8AFE-62AD-DB15-A550843BBB0D}"/>
              </a:ext>
            </a:extLst>
          </p:cNvPr>
          <p:cNvGrpSpPr/>
          <p:nvPr/>
        </p:nvGrpSpPr>
        <p:grpSpPr>
          <a:xfrm>
            <a:off x="542676" y="647497"/>
            <a:ext cx="1935068" cy="5550565"/>
            <a:chOff x="452619" y="0"/>
            <a:chExt cx="1935068" cy="555056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E4B90A3-7AFA-AE6A-657B-45247DC08492}"/>
                </a:ext>
              </a:extLst>
            </p:cNvPr>
            <p:cNvSpPr/>
            <p:nvPr/>
          </p:nvSpPr>
          <p:spPr>
            <a:xfrm>
              <a:off x="488933" y="0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2681727-112C-DC93-3421-22D5985A3565}"/>
                </a:ext>
              </a:extLst>
            </p:cNvPr>
            <p:cNvSpPr/>
            <p:nvPr/>
          </p:nvSpPr>
          <p:spPr>
            <a:xfrm>
              <a:off x="488933" y="1980356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69F6B4F-D500-8239-35E6-39ED7D4F79AB}"/>
                </a:ext>
              </a:extLst>
            </p:cNvPr>
            <p:cNvSpPr/>
            <p:nvPr/>
          </p:nvSpPr>
          <p:spPr>
            <a:xfrm>
              <a:off x="452619" y="3817926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0758C8-6FEF-85EF-85AD-4EEE1EB40817}"/>
              </a:ext>
            </a:extLst>
          </p:cNvPr>
          <p:cNvGrpSpPr/>
          <p:nvPr/>
        </p:nvGrpSpPr>
        <p:grpSpPr>
          <a:xfrm>
            <a:off x="9852982" y="790281"/>
            <a:ext cx="1935068" cy="5550565"/>
            <a:chOff x="452619" y="0"/>
            <a:chExt cx="1935068" cy="555056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6D31BD9-0E48-BB73-14AD-711412C3D4DA}"/>
                </a:ext>
              </a:extLst>
            </p:cNvPr>
            <p:cNvSpPr/>
            <p:nvPr/>
          </p:nvSpPr>
          <p:spPr>
            <a:xfrm>
              <a:off x="488933" y="0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FD30782-CE57-83BD-CD4C-6A13D814D0B5}"/>
                </a:ext>
              </a:extLst>
            </p:cNvPr>
            <p:cNvSpPr/>
            <p:nvPr/>
          </p:nvSpPr>
          <p:spPr>
            <a:xfrm>
              <a:off x="488933" y="1980356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D3CC61B-1A39-30AF-B15B-67BA59755175}"/>
                </a:ext>
              </a:extLst>
            </p:cNvPr>
            <p:cNvSpPr/>
            <p:nvPr/>
          </p:nvSpPr>
          <p:spPr>
            <a:xfrm>
              <a:off x="452619" y="3817926"/>
              <a:ext cx="1898754" cy="173263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819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C438322-E1BA-E775-C1F4-271B379AED71}"/>
              </a:ext>
            </a:extLst>
          </p:cNvPr>
          <p:cNvGrpSpPr/>
          <p:nvPr/>
        </p:nvGrpSpPr>
        <p:grpSpPr>
          <a:xfrm>
            <a:off x="5146623" y="771355"/>
            <a:ext cx="1898754" cy="3712995"/>
            <a:chOff x="488933" y="0"/>
            <a:chExt cx="1898754" cy="37129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CD8D8823-7953-09F3-D05E-A17FF3C54CEB}"/>
                    </a:ext>
                  </a:extLst>
                </p:cNvPr>
                <p:cNvSpPr/>
                <p:nvPr/>
              </p:nvSpPr>
              <p:spPr>
                <a:xfrm>
                  <a:off x="488933" y="0"/>
                  <a:ext cx="1898754" cy="1732639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CD8D8823-7953-09F3-D05E-A17FF3C54C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33" y="0"/>
                  <a:ext cx="1898754" cy="1732639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7AF1D5A3-9884-0088-3894-2BFA0AC0223F}"/>
                    </a:ext>
                  </a:extLst>
                </p:cNvPr>
                <p:cNvSpPr/>
                <p:nvPr/>
              </p:nvSpPr>
              <p:spPr>
                <a:xfrm>
                  <a:off x="488933" y="1980356"/>
                  <a:ext cx="1898754" cy="1732639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7AF1D5A3-9884-0088-3894-2BFA0AC022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33" y="1980356"/>
                  <a:ext cx="1898754" cy="1732639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B3E403-B73C-56C1-6A30-5CEE71BA8D5E}"/>
              </a:ext>
            </a:extLst>
          </p:cNvPr>
          <p:cNvGrpSpPr/>
          <p:nvPr/>
        </p:nvGrpSpPr>
        <p:grpSpPr>
          <a:xfrm>
            <a:off x="2868534" y="578766"/>
            <a:ext cx="1935068" cy="5550565"/>
            <a:chOff x="452619" y="0"/>
            <a:chExt cx="1935068" cy="55505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6D683A1-1162-A2A8-9510-5E9B469DF27A}"/>
                    </a:ext>
                  </a:extLst>
                </p:cNvPr>
                <p:cNvSpPr/>
                <p:nvPr/>
              </p:nvSpPr>
              <p:spPr>
                <a:xfrm>
                  <a:off x="488933" y="0"/>
                  <a:ext cx="1898754" cy="1732639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6D683A1-1162-A2A8-9510-5E9B469DF2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33" y="0"/>
                  <a:ext cx="1898754" cy="1732639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668222D-051F-CED1-0664-71473D7A7217}"/>
                    </a:ext>
                  </a:extLst>
                </p:cNvPr>
                <p:cNvSpPr/>
                <p:nvPr/>
              </p:nvSpPr>
              <p:spPr>
                <a:xfrm>
                  <a:off x="488933" y="1980356"/>
                  <a:ext cx="1898754" cy="1732639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668222D-051F-CED1-0664-71473D7A72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33" y="1980356"/>
                  <a:ext cx="1898754" cy="1732639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5A2B680-C519-FD53-EA28-6B747F3AD198}"/>
                    </a:ext>
                  </a:extLst>
                </p:cNvPr>
                <p:cNvSpPr/>
                <p:nvPr/>
              </p:nvSpPr>
              <p:spPr>
                <a:xfrm>
                  <a:off x="452619" y="3817926"/>
                  <a:ext cx="1898754" cy="1732639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5A2B680-C519-FD53-EA28-6B747F3AD1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619" y="3817926"/>
                  <a:ext cx="1898754" cy="1732639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F724BE-8AFE-62AD-DB15-A550843BBB0D}"/>
              </a:ext>
            </a:extLst>
          </p:cNvPr>
          <p:cNvGrpSpPr/>
          <p:nvPr/>
        </p:nvGrpSpPr>
        <p:grpSpPr>
          <a:xfrm>
            <a:off x="542676" y="653716"/>
            <a:ext cx="1935068" cy="5544346"/>
            <a:chOff x="452619" y="6219"/>
            <a:chExt cx="1935068" cy="55443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8E4B90A3-7AFA-AE6A-657B-45247DC08492}"/>
                    </a:ext>
                  </a:extLst>
                </p:cNvPr>
                <p:cNvSpPr/>
                <p:nvPr/>
              </p:nvSpPr>
              <p:spPr>
                <a:xfrm>
                  <a:off x="488933" y="6219"/>
                  <a:ext cx="1898754" cy="1732639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8E4B90A3-7AFA-AE6A-657B-45247DC084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33" y="6219"/>
                  <a:ext cx="1898754" cy="1732639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92681727-112C-DC93-3421-22D5985A3565}"/>
                    </a:ext>
                  </a:extLst>
                </p:cNvPr>
                <p:cNvSpPr/>
                <p:nvPr/>
              </p:nvSpPr>
              <p:spPr>
                <a:xfrm>
                  <a:off x="488933" y="1980356"/>
                  <a:ext cx="1898754" cy="1732639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92681727-112C-DC93-3421-22D5985A3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33" y="1980356"/>
                  <a:ext cx="1898754" cy="1732639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569F6B4F-D500-8239-35E6-39ED7D4F79AB}"/>
                    </a:ext>
                  </a:extLst>
                </p:cNvPr>
                <p:cNvSpPr/>
                <p:nvPr/>
              </p:nvSpPr>
              <p:spPr>
                <a:xfrm>
                  <a:off x="452619" y="3817926"/>
                  <a:ext cx="1898754" cy="1732639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569F6B4F-D500-8239-35E6-39ED7D4F79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619" y="3817926"/>
                  <a:ext cx="1898754" cy="1732639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601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BC09BE0-3A63-C2B2-C684-5E8E3CC26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104925"/>
              </p:ext>
            </p:extLst>
          </p:nvPr>
        </p:nvGraphicFramePr>
        <p:xfrm>
          <a:off x="362258" y="195010"/>
          <a:ext cx="11689832" cy="4092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458">
                  <a:extLst>
                    <a:ext uri="{9D8B030D-6E8A-4147-A177-3AD203B41FA5}">
                      <a16:colId xmlns:a16="http://schemas.microsoft.com/office/drawing/2014/main" val="202197946"/>
                    </a:ext>
                  </a:extLst>
                </a:gridCol>
                <a:gridCol w="2922458">
                  <a:extLst>
                    <a:ext uri="{9D8B030D-6E8A-4147-A177-3AD203B41FA5}">
                      <a16:colId xmlns:a16="http://schemas.microsoft.com/office/drawing/2014/main" val="858644349"/>
                    </a:ext>
                  </a:extLst>
                </a:gridCol>
                <a:gridCol w="2922458">
                  <a:extLst>
                    <a:ext uri="{9D8B030D-6E8A-4147-A177-3AD203B41FA5}">
                      <a16:colId xmlns:a16="http://schemas.microsoft.com/office/drawing/2014/main" val="3538653647"/>
                    </a:ext>
                  </a:extLst>
                </a:gridCol>
                <a:gridCol w="2922458">
                  <a:extLst>
                    <a:ext uri="{9D8B030D-6E8A-4147-A177-3AD203B41FA5}">
                      <a16:colId xmlns:a16="http://schemas.microsoft.com/office/drawing/2014/main" val="4218890793"/>
                    </a:ext>
                  </a:extLst>
                </a:gridCol>
              </a:tblGrid>
              <a:tr h="40921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642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6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3BE6C88-B777-39FA-26A5-7E1E99A19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408243"/>
              </p:ext>
            </p:extLst>
          </p:nvPr>
        </p:nvGraphicFramePr>
        <p:xfrm>
          <a:off x="7749916" y="239979"/>
          <a:ext cx="3957402" cy="6250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7402">
                  <a:extLst>
                    <a:ext uri="{9D8B030D-6E8A-4147-A177-3AD203B41FA5}">
                      <a16:colId xmlns:a16="http://schemas.microsoft.com/office/drawing/2014/main" val="1124639812"/>
                    </a:ext>
                  </a:extLst>
                </a:gridCol>
              </a:tblGrid>
              <a:tr h="20835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841478"/>
                  </a:ext>
                </a:extLst>
              </a:tr>
              <a:tr h="20835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475629"/>
                  </a:ext>
                </a:extLst>
              </a:tr>
              <a:tr h="2083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3277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AD849E-CD96-E426-8802-3950FF6A3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355351"/>
              </p:ext>
            </p:extLst>
          </p:nvPr>
        </p:nvGraphicFramePr>
        <p:xfrm>
          <a:off x="1486526" y="239979"/>
          <a:ext cx="3957402" cy="6250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7402">
                  <a:extLst>
                    <a:ext uri="{9D8B030D-6E8A-4147-A177-3AD203B41FA5}">
                      <a16:colId xmlns:a16="http://schemas.microsoft.com/office/drawing/2014/main" val="1124639812"/>
                    </a:ext>
                  </a:extLst>
                </a:gridCol>
              </a:tblGrid>
              <a:tr h="20835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841478"/>
                  </a:ext>
                </a:extLst>
              </a:tr>
              <a:tr h="20835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475629"/>
                  </a:ext>
                </a:extLst>
              </a:tr>
              <a:tr h="2083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32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94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666C9B61-7069-B039-8F80-D34CF1535AC9}"/>
              </a:ext>
            </a:extLst>
          </p:cNvPr>
          <p:cNvGrpSpPr/>
          <p:nvPr/>
        </p:nvGrpSpPr>
        <p:grpSpPr>
          <a:xfrm rot="5400000">
            <a:off x="1326251" y="4559"/>
            <a:ext cx="4883813" cy="6459142"/>
            <a:chOff x="132415" y="259349"/>
            <a:chExt cx="4883813" cy="645914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0E43216-290A-FDC5-9568-67C1DE03BC90}"/>
                </a:ext>
              </a:extLst>
            </p:cNvPr>
            <p:cNvGrpSpPr/>
            <p:nvPr/>
          </p:nvGrpSpPr>
          <p:grpSpPr>
            <a:xfrm rot="16200000">
              <a:off x="1527267" y="-1135503"/>
              <a:ext cx="2094108" cy="4883812"/>
              <a:chOff x="4831589" y="3031535"/>
              <a:chExt cx="830602" cy="200827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36072A3-F072-554D-94F1-4A26742F5EA7}"/>
                  </a:ext>
                </a:extLst>
              </p:cNvPr>
              <p:cNvSpPr/>
              <p:nvPr/>
            </p:nvSpPr>
            <p:spPr>
              <a:xfrm>
                <a:off x="4835395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600" b="1" dirty="0">
                    <a:solidFill>
                      <a:srgbClr val="C00000"/>
                    </a:solidFill>
                  </a:rPr>
                  <a:t>العرب</a:t>
                </a:r>
                <a:endParaRPr lang="en-US" sz="66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20962C5-D93F-309B-58C6-F72063DB5CFF}"/>
                  </a:ext>
                </a:extLst>
              </p:cNvPr>
              <p:cNvSpPr/>
              <p:nvPr/>
            </p:nvSpPr>
            <p:spPr>
              <a:xfrm>
                <a:off x="4831589" y="4642342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4400" b="1" dirty="0">
                    <a:solidFill>
                      <a:srgbClr val="C00000"/>
                    </a:solidFill>
                  </a:rPr>
                  <a:t>بناء المدن</a:t>
                </a:r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C9AABA1-9AC3-997E-04B7-A3F3781D8AFB}"/>
                </a:ext>
              </a:extLst>
            </p:cNvPr>
            <p:cNvGrpSpPr/>
            <p:nvPr/>
          </p:nvGrpSpPr>
          <p:grpSpPr>
            <a:xfrm rot="16200000">
              <a:off x="1522901" y="1029546"/>
              <a:ext cx="2102839" cy="4883812"/>
              <a:chOff x="4831589" y="3031535"/>
              <a:chExt cx="834065" cy="2008272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EF60DC4-39AD-B31D-5EFF-452C48A84F5E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4000" b="1" dirty="0">
                    <a:solidFill>
                      <a:srgbClr val="C00000"/>
                    </a:solidFill>
                  </a:rPr>
                  <a:t>غير العرب</a:t>
                </a:r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5E2BFB9-4CD1-2C22-8C9F-4DB05A304AF8}"/>
                  </a:ext>
                </a:extLst>
              </p:cNvPr>
              <p:cNvSpPr/>
              <p:nvPr/>
            </p:nvSpPr>
            <p:spPr>
              <a:xfrm>
                <a:off x="4831589" y="4642342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600" b="1" dirty="0">
                    <a:solidFill>
                      <a:srgbClr val="C00000"/>
                    </a:solidFill>
                  </a:rPr>
                  <a:t>بناء المساجد</a:t>
                </a:r>
                <a:endParaRPr lang="en-US" sz="36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EDAB8D4-C708-B1ED-BC69-1B3735305C90}"/>
                </a:ext>
              </a:extLst>
            </p:cNvPr>
            <p:cNvGrpSpPr/>
            <p:nvPr/>
          </p:nvGrpSpPr>
          <p:grpSpPr>
            <a:xfrm rot="16200000">
              <a:off x="1522902" y="3225165"/>
              <a:ext cx="2102839" cy="4883813"/>
              <a:chOff x="4831589" y="3031535"/>
              <a:chExt cx="834065" cy="200827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AD1E813-5A1A-8A6D-18B8-42BA594AFFE4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4800" b="1" dirty="0">
                    <a:solidFill>
                      <a:srgbClr val="C00000"/>
                    </a:solidFill>
                  </a:rPr>
                  <a:t>أهل الذمة</a:t>
                </a:r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6C893C8-31EA-07CE-953D-C2262152C215}"/>
                  </a:ext>
                </a:extLst>
              </p:cNvPr>
              <p:cNvSpPr/>
              <p:nvPr/>
            </p:nvSpPr>
            <p:spPr>
              <a:xfrm>
                <a:off x="4831589" y="4642342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600" b="1" dirty="0">
                    <a:solidFill>
                      <a:srgbClr val="C00000"/>
                    </a:solidFill>
                  </a:rPr>
                  <a:t>بناء القصور</a:t>
                </a:r>
                <a:endParaRPr lang="en-US" sz="3600" b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2189E6B-5A95-E55A-A139-594FC557FAEC}"/>
              </a:ext>
            </a:extLst>
          </p:cNvPr>
          <p:cNvSpPr/>
          <p:nvPr/>
        </p:nvSpPr>
        <p:spPr>
          <a:xfrm>
            <a:off x="8788793" y="195453"/>
            <a:ext cx="2542331" cy="24681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C00000"/>
                </a:solidFill>
              </a:rPr>
              <a:t>تكون المجتمع الإسلامي في العهد الأموي من عناصر سكانية وهي: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114EE7-D87E-838B-A229-C8CB8F973F19}"/>
              </a:ext>
            </a:extLst>
          </p:cNvPr>
          <p:cNvSpPr/>
          <p:nvPr/>
        </p:nvSpPr>
        <p:spPr>
          <a:xfrm>
            <a:off x="9111082" y="4194408"/>
            <a:ext cx="2542331" cy="24681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C00000"/>
                </a:solidFill>
              </a:rPr>
              <a:t> الإنجازات العمرانية في عصر الدولة الأموية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5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5BCD618-78B8-4785-A057-A0A945AE2A6E}"/>
              </a:ext>
            </a:extLst>
          </p:cNvPr>
          <p:cNvGrpSpPr/>
          <p:nvPr/>
        </p:nvGrpSpPr>
        <p:grpSpPr>
          <a:xfrm>
            <a:off x="1524000" y="-54574"/>
            <a:ext cx="9215671" cy="6912574"/>
            <a:chOff x="0" y="0"/>
            <a:chExt cx="13106732" cy="9831217"/>
          </a:xfrm>
        </p:grpSpPr>
        <p:pic>
          <p:nvPicPr>
            <p:cNvPr id="119" name="6D6EFBCE-ED54-4342-A4EF-3A9E873155F8-L0-001.gif" descr="6D6EFBCE-ED54-4342-A4EF-3A9E873155F8-L0-001.gif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3106732" cy="983121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77A0224B-B6C7-4B8D-AFD3-5D248EA5D10F}"/>
                </a:ext>
              </a:extLst>
            </p:cNvPr>
            <p:cNvGrpSpPr/>
            <p:nvPr/>
          </p:nvGrpSpPr>
          <p:grpSpPr>
            <a:xfrm>
              <a:off x="7404099" y="615950"/>
              <a:ext cx="5194301" cy="2202748"/>
              <a:chOff x="7404099" y="615950"/>
              <a:chExt cx="5194301" cy="2202748"/>
            </a:xfrm>
          </p:grpSpPr>
          <p:sp>
            <p:nvSpPr>
              <p:cNvPr id="5" name="مستطيل: زوايا مستديرة 4">
                <a:extLst>
                  <a:ext uri="{FF2B5EF4-FFF2-40B4-BE49-F238E27FC236}">
                    <a16:creationId xmlns:a16="http://schemas.microsoft.com/office/drawing/2014/main" id="{296FB007-561D-4BC9-9638-C91E2708DEE5}"/>
                  </a:ext>
                </a:extLst>
              </p:cNvPr>
              <p:cNvSpPr/>
              <p:nvPr/>
            </p:nvSpPr>
            <p:spPr>
              <a:xfrm>
                <a:off x="7404100" y="1412827"/>
                <a:ext cx="5194300" cy="425547"/>
              </a:xfrm>
              <a:prstGeom prst="roundRect">
                <a:avLst/>
              </a:prstGeom>
              <a:solidFill>
                <a:srgbClr val="00AF9A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6789" tIns="26789" rIns="26789" bIns="26789" numCol="1" spcCol="38100" rtlCol="0" anchor="ctr">
                <a:spAutoFit/>
              </a:bodyPr>
              <a:lstStyle/>
              <a:p>
                <a:pPr algn="ctr" defTabSz="410751" rtl="1" hangingPunct="0"/>
                <a:endParaRPr lang="ar-SA" sz="1406">
                  <a:solidFill>
                    <a:srgbClr val="FFFFFF"/>
                  </a:solidFill>
                  <a:sym typeface="Geeza Pro Regular"/>
                </a:endParaRPr>
              </a:p>
            </p:txBody>
          </p:sp>
          <p:sp>
            <p:nvSpPr>
              <p:cNvPr id="6" name="مستطيل: زوايا مستديرة 5">
                <a:extLst>
                  <a:ext uri="{FF2B5EF4-FFF2-40B4-BE49-F238E27FC236}">
                    <a16:creationId xmlns:a16="http://schemas.microsoft.com/office/drawing/2014/main" id="{7B83B5D4-B47E-4DAF-A49C-E2D3DFEF99F2}"/>
                  </a:ext>
                </a:extLst>
              </p:cNvPr>
              <p:cNvSpPr/>
              <p:nvPr/>
            </p:nvSpPr>
            <p:spPr>
              <a:xfrm>
                <a:off x="7658099" y="885878"/>
                <a:ext cx="1041399" cy="425547"/>
              </a:xfrm>
              <a:prstGeom prst="roundRect">
                <a:avLst/>
              </a:prstGeom>
              <a:solidFill>
                <a:srgbClr val="F7DC4B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6789" tIns="26789" rIns="26789" bIns="26789" numCol="1" spcCol="38100" rtlCol="0" anchor="ctr">
                <a:spAutoFit/>
              </a:bodyPr>
              <a:lstStyle/>
              <a:p>
                <a:pPr algn="ctr" defTabSz="410751" rtl="1" hangingPunct="0"/>
                <a:endParaRPr lang="ar-SA" sz="1406">
                  <a:solidFill>
                    <a:srgbClr val="FFFFFF"/>
                  </a:solidFill>
                  <a:sym typeface="Geeza Pro Regular"/>
                </a:endParaRPr>
              </a:p>
            </p:txBody>
          </p:sp>
          <p:cxnSp>
            <p:nvCxnSpPr>
              <p:cNvPr id="10" name="رابط مستقيم 9">
                <a:extLst>
                  <a:ext uri="{FF2B5EF4-FFF2-40B4-BE49-F238E27FC236}">
                    <a16:creationId xmlns:a16="http://schemas.microsoft.com/office/drawing/2014/main" id="{341FABE3-5DDA-4D38-A9AA-46EDF2827A3D}"/>
                  </a:ext>
                </a:extLst>
              </p:cNvPr>
              <p:cNvCxnSpPr/>
              <p:nvPr/>
            </p:nvCxnSpPr>
            <p:spPr>
              <a:xfrm>
                <a:off x="7658100" y="927100"/>
                <a:ext cx="104140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2" name="رابط مستقيم 21">
                <a:extLst>
                  <a:ext uri="{FF2B5EF4-FFF2-40B4-BE49-F238E27FC236}">
                    <a16:creationId xmlns:a16="http://schemas.microsoft.com/office/drawing/2014/main" id="{3532C0F8-2475-4E0C-849F-F1EC21CE0747}"/>
                  </a:ext>
                </a:extLst>
              </p:cNvPr>
              <p:cNvCxnSpPr/>
              <p:nvPr/>
            </p:nvCxnSpPr>
            <p:spPr>
              <a:xfrm>
                <a:off x="7658100" y="1193800"/>
                <a:ext cx="104140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pic>
            <p:nvPicPr>
              <p:cNvPr id="14" name="رسم 13" descr="Wi-Fi خطوط عريضة">
                <a:extLst>
                  <a:ext uri="{FF2B5EF4-FFF2-40B4-BE49-F238E27FC236}">
                    <a16:creationId xmlns:a16="http://schemas.microsoft.com/office/drawing/2014/main" id="{74A3CC48-7DDA-42F6-9948-03924BD93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5400000">
                <a:off x="8610600" y="61595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5" name="مربع نص 14">
                <a:extLst>
                  <a:ext uri="{FF2B5EF4-FFF2-40B4-BE49-F238E27FC236}">
                    <a16:creationId xmlns:a16="http://schemas.microsoft.com/office/drawing/2014/main" id="{33A29B4E-49AA-4D4B-8686-3CB0ADEFF56C}"/>
                  </a:ext>
                </a:extLst>
              </p:cNvPr>
              <p:cNvSpPr txBox="1"/>
              <p:nvPr/>
            </p:nvSpPr>
            <p:spPr>
              <a:xfrm>
                <a:off x="7404099" y="2033731"/>
                <a:ext cx="5194301" cy="78496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6789" tIns="26789" rIns="26789" bIns="26789" numCol="1" spcCol="38100" rtlCol="1" anchor="ctr">
                <a:spAutoFit/>
              </a:bodyPr>
              <a:lstStyle/>
              <a:p>
                <a:pPr algn="ctr" defTabSz="410751" hangingPunct="0"/>
                <a:r>
                  <a:rPr lang="en-US" sz="1969" dirty="0">
                    <a:solidFill>
                      <a:schemeClr val="bg1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1234 5678 9012 3456</a:t>
                </a:r>
              </a:p>
              <a:p>
                <a:pPr algn="ctr" defTabSz="410751" hangingPunct="0"/>
                <a:r>
                  <a:rPr lang="en-US" sz="1266" b="1" dirty="0">
                    <a:solidFill>
                      <a:schemeClr val="bg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sym typeface="Helvetica Neue"/>
                  </a:rPr>
                  <a:t>1234                  12/22</a:t>
                </a:r>
                <a:endParaRPr lang="ar-SA" sz="1266" b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Helvetica Neue"/>
                </a:endParaRPr>
              </a:p>
            </p:txBody>
          </p:sp>
          <p:sp>
            <p:nvSpPr>
              <p:cNvPr id="16" name="مربع نص 15">
                <a:extLst>
                  <a:ext uri="{FF2B5EF4-FFF2-40B4-BE49-F238E27FC236}">
                    <a16:creationId xmlns:a16="http://schemas.microsoft.com/office/drawing/2014/main" id="{FFA87B27-89C9-484D-99A2-E22866870EAC}"/>
                  </a:ext>
                </a:extLst>
              </p:cNvPr>
              <p:cNvSpPr txBox="1"/>
              <p:nvPr/>
            </p:nvSpPr>
            <p:spPr>
              <a:xfrm>
                <a:off x="9410866" y="750953"/>
                <a:ext cx="2705099" cy="75414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6789" tIns="26789" rIns="26789" bIns="26789" numCol="1" spcCol="38100" rtlCol="1" anchor="ctr">
                <a:spAutoFit/>
              </a:bodyPr>
              <a:lstStyle/>
              <a:p>
                <a:pPr algn="ctr" defTabSz="410751" hangingPunct="0"/>
                <a:r>
                  <a:rPr lang="ar-SA" sz="3094" b="1" dirty="0">
                    <a:solidFill>
                      <a:schemeClr val="bg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ا</a:t>
                </a:r>
                <a:r>
                  <a:rPr lang="ar-SA" sz="3094" b="1" dirty="0">
                    <a:solidFill>
                      <a:schemeClr val="bg1"/>
                    </a:solidFill>
                    <a:latin typeface="Verdana Pro Light" panose="020B0304030504040204" pitchFamily="34" charset="0"/>
                    <a:sym typeface="Helvetica Neue"/>
                  </a:rPr>
                  <a:t>شحن رصيدك</a:t>
                </a:r>
              </a:p>
            </p:txBody>
          </p:sp>
        </p:grpSp>
      </p:grp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A42AFAE6-DE53-4CD5-A5BD-570A87B604F0}"/>
              </a:ext>
            </a:extLst>
          </p:cNvPr>
          <p:cNvSpPr/>
          <p:nvPr/>
        </p:nvSpPr>
        <p:spPr>
          <a:xfrm>
            <a:off x="6667500" y="5520115"/>
            <a:ext cx="3714750" cy="299213"/>
          </a:xfrm>
          <a:prstGeom prst="roundRect">
            <a:avLst/>
          </a:prstGeom>
          <a:solidFill>
            <a:srgbClr val="00AF9A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3FB44DB-0C0F-4743-92C4-7F5C01B10AB1}"/>
              </a:ext>
            </a:extLst>
          </p:cNvPr>
          <p:cNvSpPr/>
          <p:nvPr/>
        </p:nvSpPr>
        <p:spPr>
          <a:xfrm>
            <a:off x="6788051" y="4803558"/>
            <a:ext cx="3473648" cy="270442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r" defTabSz="410751" rtl="1" hangingPunct="0"/>
            <a:r>
              <a:rPr lang="ar-SA" sz="1406" dirty="0">
                <a:solidFill>
                  <a:schemeClr val="tx1">
                    <a:lumMod val="95000"/>
                    <a:lumOff val="5000"/>
                  </a:schemeClr>
                </a:solidFill>
                <a:sym typeface="Geeza Pro Regular"/>
              </a:rPr>
              <a:t>اسم المعل</a:t>
            </a:r>
            <a:r>
              <a:rPr lang="ar-QA" sz="1406" dirty="0">
                <a:solidFill>
                  <a:schemeClr val="tx1">
                    <a:lumMod val="95000"/>
                    <a:lumOff val="5000"/>
                  </a:schemeClr>
                </a:solidFill>
                <a:sym typeface="Geeza Pro Regular"/>
              </a:rPr>
              <a:t>ة</a:t>
            </a:r>
            <a:r>
              <a:rPr lang="ar-SA" sz="1406" dirty="0">
                <a:solidFill>
                  <a:schemeClr val="tx1">
                    <a:lumMod val="95000"/>
                    <a:lumOff val="5000"/>
                  </a:schemeClr>
                </a:solidFill>
                <a:sym typeface="Geeza Pro Regular"/>
              </a:rPr>
              <a:t>:</a:t>
            </a:r>
            <a:r>
              <a:rPr lang="ar-QA" sz="1406" dirty="0">
                <a:solidFill>
                  <a:schemeClr val="tx1">
                    <a:lumMod val="95000"/>
                    <a:lumOff val="5000"/>
                  </a:schemeClr>
                </a:solidFill>
                <a:sym typeface="Geeza Pro Regular"/>
              </a:rPr>
              <a:t>جمانة "محمد عيسى"</a:t>
            </a:r>
            <a:endParaRPr lang="ar-SA" sz="1406" dirty="0">
              <a:solidFill>
                <a:schemeClr val="tx1">
                  <a:lumMod val="95000"/>
                  <a:lumOff val="5000"/>
                </a:schemeClr>
              </a:solidFill>
              <a:sym typeface="Geeza Pro Regular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F0A772C-1458-446C-986C-3BEC30AE6621}"/>
              </a:ext>
            </a:extLst>
          </p:cNvPr>
          <p:cNvSpPr/>
          <p:nvPr/>
        </p:nvSpPr>
        <p:spPr>
          <a:xfrm>
            <a:off x="6788051" y="5340718"/>
            <a:ext cx="3473648" cy="270442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r" defTabSz="410751" rtl="1" hangingPunct="0"/>
            <a:r>
              <a:rPr lang="ar-SA" sz="1406" dirty="0">
                <a:solidFill>
                  <a:schemeClr val="tx1">
                    <a:lumMod val="95000"/>
                    <a:lumOff val="5000"/>
                  </a:schemeClr>
                </a:solidFill>
                <a:sym typeface="Geeza Pro Regular"/>
              </a:rPr>
              <a:t>المادة:</a:t>
            </a:r>
            <a:r>
              <a:rPr lang="ar-QA" sz="1406" dirty="0">
                <a:solidFill>
                  <a:schemeClr val="tx1">
                    <a:lumMod val="95000"/>
                    <a:lumOff val="5000"/>
                  </a:schemeClr>
                </a:solidFill>
                <a:sym typeface="Geeza Pro Regular"/>
              </a:rPr>
              <a:t> المسار التقني (الأعمال المكتبية)</a:t>
            </a:r>
            <a:endParaRPr lang="ar-SA" sz="1406" dirty="0">
              <a:solidFill>
                <a:schemeClr val="tx1">
                  <a:lumMod val="95000"/>
                  <a:lumOff val="5000"/>
                </a:schemeClr>
              </a:solidFill>
              <a:sym typeface="Geeza Pro Regular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370724B-470A-4B62-A5FB-59B963118583}"/>
              </a:ext>
            </a:extLst>
          </p:cNvPr>
          <p:cNvSpPr/>
          <p:nvPr/>
        </p:nvSpPr>
        <p:spPr>
          <a:xfrm>
            <a:off x="6788051" y="5783698"/>
            <a:ext cx="3473648" cy="270442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r" defTabSz="410751" rtl="1" hangingPunct="0"/>
            <a:r>
              <a:rPr lang="ar-QA" sz="1406" dirty="0">
                <a:solidFill>
                  <a:schemeClr val="tx1">
                    <a:lumMod val="95000"/>
                    <a:lumOff val="5000"/>
                  </a:schemeClr>
                </a:solidFill>
                <a:sym typeface="Geeza Pro Regular"/>
              </a:rPr>
              <a:t>الصف: الحادي عشر –الثاني عشر</a:t>
            </a:r>
            <a:endParaRPr lang="ar-SA" sz="1406" dirty="0">
              <a:solidFill>
                <a:schemeClr val="tx1">
                  <a:lumMod val="95000"/>
                  <a:lumOff val="5000"/>
                </a:schemeClr>
              </a:solidFill>
              <a:sym typeface="Geeza Pro Regular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11F7B17-8848-486F-8FBB-D0FB0D068702}"/>
              </a:ext>
            </a:extLst>
          </p:cNvPr>
          <p:cNvSpPr/>
          <p:nvPr/>
        </p:nvSpPr>
        <p:spPr>
          <a:xfrm>
            <a:off x="6788051" y="6260543"/>
            <a:ext cx="3473648" cy="270442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r" defTabSz="410751" rtl="1" hangingPunct="0"/>
            <a:r>
              <a:rPr lang="ar-SA" sz="1406" dirty="0">
                <a:solidFill>
                  <a:schemeClr val="tx1">
                    <a:lumMod val="95000"/>
                    <a:lumOff val="5000"/>
                  </a:schemeClr>
                </a:solidFill>
                <a:sym typeface="Geeza Pro Regular"/>
              </a:rPr>
              <a:t>المدرسة:</a:t>
            </a:r>
            <a:r>
              <a:rPr lang="ar-QA" sz="1406" dirty="0">
                <a:solidFill>
                  <a:schemeClr val="tx1">
                    <a:lumMod val="95000"/>
                    <a:lumOff val="5000"/>
                  </a:schemeClr>
                </a:solidFill>
                <a:sym typeface="Geeza Pro Regular"/>
              </a:rPr>
              <a:t>رابعة العدوية الثانوية للبنات</a:t>
            </a:r>
            <a:endParaRPr lang="ar-SA" sz="1406" dirty="0">
              <a:solidFill>
                <a:schemeClr val="tx1">
                  <a:lumMod val="95000"/>
                  <a:lumOff val="5000"/>
                </a:schemeClr>
              </a:solidFill>
              <a:sym typeface="Geeza Pro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1E662EA-CE4D-99CC-B057-8AFC99750D03}"/>
              </a:ext>
            </a:extLst>
          </p:cNvPr>
          <p:cNvGrpSpPr/>
          <p:nvPr/>
        </p:nvGrpSpPr>
        <p:grpSpPr>
          <a:xfrm rot="5400000">
            <a:off x="3206598" y="-2034868"/>
            <a:ext cx="6073517" cy="10927736"/>
            <a:chOff x="132414" y="250617"/>
            <a:chExt cx="6073517" cy="646787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EC43F45-75C3-FB10-5FAF-F4BE6C3DB480}"/>
                </a:ext>
              </a:extLst>
            </p:cNvPr>
            <p:cNvGrpSpPr/>
            <p:nvPr/>
          </p:nvGrpSpPr>
          <p:grpSpPr>
            <a:xfrm rot="16200000">
              <a:off x="2117753" y="-1734721"/>
              <a:ext cx="2102839" cy="6073516"/>
              <a:chOff x="4831589" y="3031535"/>
              <a:chExt cx="834065" cy="249749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21A3988-06B0-DB10-4775-8EA4068BB8AD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200" b="1" dirty="0"/>
                  <a:t>قيمة المثابرة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36F92AF-E345-38A6-C091-88517A3F1600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200" b="1" dirty="0"/>
                  <a:t>قيمة الهوية الوطنية</a:t>
                </a:r>
                <a:endParaRPr lang="en-US" sz="3200" b="1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BCCBB5F-1C8D-4EA7-CF1A-B29EE9DE327D}"/>
                  </a:ext>
                </a:extLst>
              </p:cNvPr>
              <p:cNvSpPr/>
              <p:nvPr/>
            </p:nvSpPr>
            <p:spPr>
              <a:xfrm>
                <a:off x="4831589" y="4153124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200" b="1" dirty="0"/>
                  <a:t>قيمة الرياضة</a:t>
                </a:r>
                <a:endParaRPr lang="en-US" sz="3200" b="1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C77AA8-6CEF-4679-B21F-429389FE06D6}"/>
                  </a:ext>
                </a:extLst>
              </p:cNvPr>
              <p:cNvSpPr/>
              <p:nvPr/>
            </p:nvSpPr>
            <p:spPr>
              <a:xfrm>
                <a:off x="4831589" y="4642342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200" b="1" dirty="0"/>
                  <a:t>قيمة الاحترام</a:t>
                </a:r>
                <a:endParaRPr lang="en-US" sz="3200" b="1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73B6604-FEE8-3E20-5AAB-974B223EC3FA}"/>
                  </a:ext>
                </a:extLst>
              </p:cNvPr>
              <p:cNvSpPr/>
              <p:nvPr/>
            </p:nvSpPr>
            <p:spPr>
              <a:xfrm>
                <a:off x="4831589" y="5131560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200" b="1" dirty="0"/>
                  <a:t>قيمة الطموح</a:t>
                </a:r>
                <a:endParaRPr lang="en-US" sz="3200" b="1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BFBB4EB-073E-C03C-EDD9-2B9BC192DA32}"/>
                </a:ext>
              </a:extLst>
            </p:cNvPr>
            <p:cNvGrpSpPr/>
            <p:nvPr/>
          </p:nvGrpSpPr>
          <p:grpSpPr>
            <a:xfrm rot="16200000">
              <a:off x="2117753" y="434694"/>
              <a:ext cx="2102839" cy="6073516"/>
              <a:chOff x="4831589" y="3031535"/>
              <a:chExt cx="834065" cy="249749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B0E822B-E760-FD27-B7E5-B80BDB7E3713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200" b="1" dirty="0"/>
                  <a:t>قيمة بر الوالدين</a:t>
                </a:r>
                <a:endParaRPr lang="en-US" sz="3200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9FD78FB-5EDC-BC02-3026-26F7FCBAAC61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200" b="1" dirty="0"/>
                  <a:t>تقدير العلم والعلماء</a:t>
                </a:r>
                <a:endParaRPr lang="en-US" sz="3200" b="1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739BE10-BDB6-7D6B-DDCF-2AB1E3B555AC}"/>
                  </a:ext>
                </a:extLst>
              </p:cNvPr>
              <p:cNvSpPr/>
              <p:nvPr/>
            </p:nvSpPr>
            <p:spPr>
              <a:xfrm>
                <a:off x="4831589" y="4153124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200" b="1" dirty="0"/>
                  <a:t>قيمة المشاركة</a:t>
                </a:r>
                <a:endParaRPr lang="en-US" sz="3200" b="1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2420DE9-C244-2D64-D1B2-090823E0AD52}"/>
                  </a:ext>
                </a:extLst>
              </p:cNvPr>
              <p:cNvSpPr/>
              <p:nvPr/>
            </p:nvSpPr>
            <p:spPr>
              <a:xfrm>
                <a:off x="4831589" y="4642342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200" b="1" dirty="0"/>
                  <a:t>قيمة التعاون</a:t>
                </a:r>
                <a:endParaRPr lang="en-US" sz="3200" b="1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3CFD740-D12C-A1FC-B75C-AA37B845584E}"/>
                  </a:ext>
                </a:extLst>
              </p:cNvPr>
              <p:cNvSpPr/>
              <p:nvPr/>
            </p:nvSpPr>
            <p:spPr>
              <a:xfrm>
                <a:off x="4831589" y="5131560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200" b="1" dirty="0"/>
                  <a:t>قيمة النظام</a:t>
                </a:r>
                <a:endParaRPr lang="en-US" sz="3200" b="1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77786D2-CA99-0147-323F-04DBA365AAEC}"/>
                </a:ext>
              </a:extLst>
            </p:cNvPr>
            <p:cNvGrpSpPr/>
            <p:nvPr/>
          </p:nvGrpSpPr>
          <p:grpSpPr>
            <a:xfrm rot="16200000">
              <a:off x="2117752" y="2630313"/>
              <a:ext cx="2102839" cy="6073516"/>
              <a:chOff x="4831589" y="3031535"/>
              <a:chExt cx="834065" cy="249749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58F011B-1238-4CEC-E9C0-283408F6D901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200" b="1" dirty="0"/>
                  <a:t>قيمة حب الوطن</a:t>
                </a:r>
                <a:endParaRPr lang="en-US" sz="3200" b="1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7CDE1C2-04E2-29E2-24CB-63ACFD3C4893}"/>
                  </a:ext>
                </a:extLst>
              </p:cNvPr>
              <p:cNvSpPr/>
              <p:nvPr/>
            </p:nvSpPr>
            <p:spPr>
              <a:xfrm>
                <a:off x="4831589" y="3633312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2800" b="1" dirty="0"/>
                  <a:t>القيم الإسلامية</a:t>
                </a:r>
              </a:p>
              <a:p>
                <a:pPr algn="ctr"/>
                <a:r>
                  <a:rPr lang="ar-QA" sz="2800" b="1" dirty="0"/>
                  <a:t>قيمة شهر رمضان المبارك</a:t>
                </a:r>
                <a:endParaRPr lang="en-US" sz="2800" b="1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F53697A-FA44-9869-E225-7F60141F0972}"/>
                  </a:ext>
                </a:extLst>
              </p:cNvPr>
              <p:cNvSpPr/>
              <p:nvPr/>
            </p:nvSpPr>
            <p:spPr>
              <a:xfrm>
                <a:off x="4831589" y="4153124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200" b="1" dirty="0"/>
                  <a:t>قيمة الابتكار</a:t>
                </a:r>
                <a:endParaRPr lang="en-US" sz="3200" b="1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06F8184-E38D-EB58-0710-0FBFD0ED1185}"/>
                  </a:ext>
                </a:extLst>
              </p:cNvPr>
              <p:cNvSpPr/>
              <p:nvPr/>
            </p:nvSpPr>
            <p:spPr>
              <a:xfrm>
                <a:off x="4831589" y="4642342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200" b="1" dirty="0"/>
                  <a:t>قيمة الاستقلالية</a:t>
                </a:r>
                <a:endParaRPr lang="en-US" sz="3200" b="1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0924F6F-0B40-7925-4D86-E51E597D321D}"/>
                  </a:ext>
                </a:extLst>
              </p:cNvPr>
              <p:cNvSpPr/>
              <p:nvPr/>
            </p:nvSpPr>
            <p:spPr>
              <a:xfrm>
                <a:off x="4831589" y="5131560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77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9FB3518B-4C80-4156-A1F4-9F279CD4021B-L0-001.gif" descr="9FB3518B-4C80-4156-A1F4-9F279CD4021B-L0-001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09682" y="-7941"/>
            <a:ext cx="4858318" cy="687388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4DC36E69-E150-4157-A4A1-F22927823D82}"/>
              </a:ext>
            </a:extLst>
          </p:cNvPr>
          <p:cNvCxnSpPr/>
          <p:nvPr/>
        </p:nvCxnSpPr>
        <p:spPr>
          <a:xfrm>
            <a:off x="6908602" y="500063"/>
            <a:ext cx="732234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678D8303-35DE-44D6-8299-312695F33317}"/>
              </a:ext>
            </a:extLst>
          </p:cNvPr>
          <p:cNvCxnSpPr/>
          <p:nvPr/>
        </p:nvCxnSpPr>
        <p:spPr>
          <a:xfrm>
            <a:off x="7015758" y="607219"/>
            <a:ext cx="732234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AF71A129-8FAD-4075-BD22-60CEC547E760}"/>
              </a:ext>
            </a:extLst>
          </p:cNvPr>
          <p:cNvCxnSpPr/>
          <p:nvPr/>
        </p:nvCxnSpPr>
        <p:spPr>
          <a:xfrm>
            <a:off x="7122914" y="714375"/>
            <a:ext cx="732234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B9B0B695-CA64-4E5B-82FC-243F806D7EC1}"/>
              </a:ext>
            </a:extLst>
          </p:cNvPr>
          <p:cNvCxnSpPr/>
          <p:nvPr/>
        </p:nvCxnSpPr>
        <p:spPr>
          <a:xfrm>
            <a:off x="7230071" y="821531"/>
            <a:ext cx="732234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EF6CEF53-EBAC-4C71-B4AD-105CE82BBCB2}"/>
              </a:ext>
            </a:extLst>
          </p:cNvPr>
          <p:cNvGrpSpPr/>
          <p:nvPr/>
        </p:nvGrpSpPr>
        <p:grpSpPr>
          <a:xfrm>
            <a:off x="1808001" y="616236"/>
            <a:ext cx="3652243" cy="1218885"/>
            <a:chOff x="7404100" y="615950"/>
            <a:chExt cx="5194301" cy="2252702"/>
          </a:xfrm>
        </p:grpSpPr>
        <p:sp>
          <p:nvSpPr>
            <p:cNvPr id="21" name="مستطيل: زوايا مستديرة 20">
              <a:extLst>
                <a:ext uri="{FF2B5EF4-FFF2-40B4-BE49-F238E27FC236}">
                  <a16:creationId xmlns:a16="http://schemas.microsoft.com/office/drawing/2014/main" id="{5796C980-21B9-43D6-8C5A-E6C2A2545C99}"/>
                </a:ext>
              </a:extLst>
            </p:cNvPr>
            <p:cNvSpPr/>
            <p:nvPr/>
          </p:nvSpPr>
          <p:spPr>
            <a:xfrm>
              <a:off x="7404100" y="1349103"/>
              <a:ext cx="5194300" cy="552995"/>
            </a:xfrm>
            <a:prstGeom prst="roundRect">
              <a:avLst/>
            </a:prstGeom>
            <a:solidFill>
              <a:srgbClr val="00AF9A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sp>
          <p:nvSpPr>
            <p:cNvPr id="22" name="مستطيل: زوايا مستديرة 21">
              <a:extLst>
                <a:ext uri="{FF2B5EF4-FFF2-40B4-BE49-F238E27FC236}">
                  <a16:creationId xmlns:a16="http://schemas.microsoft.com/office/drawing/2014/main" id="{3BA579A5-7742-4FAC-9076-5B32BF046C1E}"/>
                </a:ext>
              </a:extLst>
            </p:cNvPr>
            <p:cNvSpPr/>
            <p:nvPr/>
          </p:nvSpPr>
          <p:spPr>
            <a:xfrm>
              <a:off x="7658100" y="822154"/>
              <a:ext cx="1041399" cy="552995"/>
            </a:xfrm>
            <a:prstGeom prst="roundRect">
              <a:avLst/>
            </a:prstGeom>
            <a:solidFill>
              <a:srgbClr val="F7DC4B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cxnSp>
          <p:nvCxnSpPr>
            <p:cNvPr id="23" name="رابط مستقيم 22">
              <a:extLst>
                <a:ext uri="{FF2B5EF4-FFF2-40B4-BE49-F238E27FC236}">
                  <a16:creationId xmlns:a16="http://schemas.microsoft.com/office/drawing/2014/main" id="{78130953-9A38-44A1-BC54-188EEE5024F7}"/>
                </a:ext>
              </a:extLst>
            </p:cNvPr>
            <p:cNvCxnSpPr/>
            <p:nvPr/>
          </p:nvCxnSpPr>
          <p:spPr>
            <a:xfrm>
              <a:off x="7658100" y="9271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رابط مستقيم 23">
              <a:extLst>
                <a:ext uri="{FF2B5EF4-FFF2-40B4-BE49-F238E27FC236}">
                  <a16:creationId xmlns:a16="http://schemas.microsoft.com/office/drawing/2014/main" id="{E343AB08-9B4E-4E46-BAA4-84D749378AFB}"/>
                </a:ext>
              </a:extLst>
            </p:cNvPr>
            <p:cNvCxnSpPr/>
            <p:nvPr/>
          </p:nvCxnSpPr>
          <p:spPr>
            <a:xfrm>
              <a:off x="7658100" y="11938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5" name="رسم 24" descr="Wi-Fi خطوط عريضة">
              <a:extLst>
                <a:ext uri="{FF2B5EF4-FFF2-40B4-BE49-F238E27FC236}">
                  <a16:creationId xmlns:a16="http://schemas.microsoft.com/office/drawing/2014/main" id="{4D0E1919-FC7B-48B8-AB0A-27B71DF2B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8610600" y="615950"/>
              <a:ext cx="914400" cy="914400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BA06416F-3CD3-41F5-86A5-A740CF6AC95B}"/>
                </a:ext>
              </a:extLst>
            </p:cNvPr>
            <p:cNvSpPr txBox="1"/>
            <p:nvPr/>
          </p:nvSpPr>
          <p:spPr>
            <a:xfrm>
              <a:off x="7404100" y="1848594"/>
              <a:ext cx="5194301" cy="102005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1" anchor="ctr">
              <a:spAutoFit/>
            </a:bodyPr>
            <a:lstStyle/>
            <a:p>
              <a:pPr algn="ctr" defTabSz="410751" hangingPunct="0"/>
              <a:r>
                <a:rPr lang="en-US" sz="1969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1234 5678 9012 3456</a:t>
              </a:r>
            </a:p>
            <a:p>
              <a:pPr algn="ctr" defTabSz="410751" hangingPunct="0"/>
              <a:r>
                <a:rPr lang="en-US" sz="1266" b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Helvetica Neue"/>
                </a:rPr>
                <a:t>1234                  12/22</a:t>
              </a:r>
              <a:endParaRPr lang="ar-SA" sz="1266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endParaRPr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C50B713F-3873-4597-B43D-0A92E6DFB41A}"/>
                </a:ext>
              </a:extLst>
            </p:cNvPr>
            <p:cNvSpPr txBox="1"/>
            <p:nvPr/>
          </p:nvSpPr>
          <p:spPr>
            <a:xfrm>
              <a:off x="9410865" y="638023"/>
              <a:ext cx="2705099" cy="98000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1" anchor="ctr">
              <a:spAutoFit/>
            </a:bodyPr>
            <a:lstStyle/>
            <a:p>
              <a:pPr algn="ctr" defTabSz="410751" hangingPunct="0"/>
              <a:r>
                <a:rPr lang="ar-SA" sz="3094" b="1" dirty="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ا</a:t>
              </a:r>
              <a:r>
                <a:rPr lang="ar-SA" sz="3094" b="1" dirty="0">
                  <a:solidFill>
                    <a:schemeClr val="bg1"/>
                  </a:solidFill>
                  <a:latin typeface="Verdana Pro Light" panose="020B0304030504040204" pitchFamily="34" charset="0"/>
                  <a:sym typeface="Helvetica Neue"/>
                </a:rPr>
                <a:t>شحن رصيدك</a:t>
              </a:r>
            </a:p>
          </p:txBody>
        </p:sp>
      </p:grpSp>
      <p:pic>
        <p:nvPicPr>
          <p:cNvPr id="166" name="47A9B8B3-A37E-4D30-B699-71EDD5C687F8-L0-001.gif" descr="47A9B8B3-A37E-4D30-B699-71EDD5C687F8-L0-001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40086" y="4580930"/>
            <a:ext cx="4101442" cy="218777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C7A8AED4-E5D4-432D-A41C-D2DFAA625911}"/>
              </a:ext>
            </a:extLst>
          </p:cNvPr>
          <p:cNvSpPr/>
          <p:nvPr/>
        </p:nvSpPr>
        <p:spPr>
          <a:xfrm>
            <a:off x="1808001" y="2982416"/>
            <a:ext cx="3652242" cy="993517"/>
          </a:xfrm>
          <a:prstGeom prst="roundRect">
            <a:avLst/>
          </a:prstGeom>
          <a:solidFill>
            <a:srgbClr val="00AF9A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rtl="1"/>
            <a:r>
              <a:rPr lang="ar-SA" sz="1828" dirty="0">
                <a:solidFill>
                  <a:srgbClr val="FFFFFF"/>
                </a:solidFill>
                <a:sym typeface="Geeza Pro Regular"/>
              </a:rPr>
              <a:t>هي خدمة يقدمها المعلم للطالب</a:t>
            </a:r>
            <a:r>
              <a:rPr lang="ar-QA" sz="1828" dirty="0">
                <a:solidFill>
                  <a:srgbClr val="FFFFFF"/>
                </a:solidFill>
                <a:sym typeface="Geeza Pro Regular"/>
              </a:rPr>
              <a:t>ة عند اجابتها بطريقة صحيحة</a:t>
            </a:r>
            <a:endParaRPr lang="ar-SA" sz="1828" dirty="0">
              <a:solidFill>
                <a:srgbClr val="FFFFFF"/>
              </a:solidFill>
              <a:sym typeface="Geeza Pro Regular"/>
            </a:endParaRPr>
          </a:p>
          <a:p>
            <a:pPr rtl="1"/>
            <a:r>
              <a:rPr lang="ar-SA" sz="1828" dirty="0">
                <a:solidFill>
                  <a:srgbClr val="FFFFFF"/>
                </a:solidFill>
                <a:sym typeface="Geeza Pro Regular"/>
              </a:rPr>
              <a:t>وهذه الخدمة بمثابة </a:t>
            </a:r>
            <a:r>
              <a:rPr lang="ar-QA" sz="1828" dirty="0">
                <a:solidFill>
                  <a:srgbClr val="FFFFFF"/>
                </a:solidFill>
                <a:sym typeface="Geeza Pro Regular"/>
              </a:rPr>
              <a:t>تعزيز للطالبة</a:t>
            </a:r>
            <a:endParaRPr lang="ar-SA" sz="1828" dirty="0">
              <a:solidFill>
                <a:srgbClr val="FFFFFF"/>
              </a:solidFill>
              <a:sym typeface="Geeza Pro Regular"/>
            </a:endParaRPr>
          </a:p>
        </p:txBody>
      </p:sp>
    </p:spTree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9FB3518B-4C80-4156-A1F4-9F279CD4021B-L0-001.gif" descr="9FB3518B-4C80-4156-A1F4-9F279CD4021B-L0-001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09682" y="-7941"/>
            <a:ext cx="4858318" cy="687388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4DC36E69-E150-4157-A4A1-F22927823D82}"/>
              </a:ext>
            </a:extLst>
          </p:cNvPr>
          <p:cNvCxnSpPr/>
          <p:nvPr/>
        </p:nvCxnSpPr>
        <p:spPr>
          <a:xfrm>
            <a:off x="6908602" y="500063"/>
            <a:ext cx="732234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678D8303-35DE-44D6-8299-312695F33317}"/>
              </a:ext>
            </a:extLst>
          </p:cNvPr>
          <p:cNvCxnSpPr/>
          <p:nvPr/>
        </p:nvCxnSpPr>
        <p:spPr>
          <a:xfrm>
            <a:off x="7015758" y="607219"/>
            <a:ext cx="732234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AF71A129-8FAD-4075-BD22-60CEC547E760}"/>
              </a:ext>
            </a:extLst>
          </p:cNvPr>
          <p:cNvCxnSpPr/>
          <p:nvPr/>
        </p:nvCxnSpPr>
        <p:spPr>
          <a:xfrm>
            <a:off x="7122914" y="714375"/>
            <a:ext cx="732234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B9B0B695-CA64-4E5B-82FC-243F806D7EC1}"/>
              </a:ext>
            </a:extLst>
          </p:cNvPr>
          <p:cNvCxnSpPr/>
          <p:nvPr/>
        </p:nvCxnSpPr>
        <p:spPr>
          <a:xfrm>
            <a:off x="7230071" y="821531"/>
            <a:ext cx="732234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EF6CEF53-EBAC-4C71-B4AD-105CE82BBCB2}"/>
              </a:ext>
            </a:extLst>
          </p:cNvPr>
          <p:cNvGrpSpPr/>
          <p:nvPr/>
        </p:nvGrpSpPr>
        <p:grpSpPr>
          <a:xfrm>
            <a:off x="1808000" y="616236"/>
            <a:ext cx="3652243" cy="1218885"/>
            <a:chOff x="7404100" y="615950"/>
            <a:chExt cx="5194301" cy="2252702"/>
          </a:xfrm>
        </p:grpSpPr>
        <p:sp>
          <p:nvSpPr>
            <p:cNvPr id="21" name="مستطيل: زوايا مستديرة 20">
              <a:extLst>
                <a:ext uri="{FF2B5EF4-FFF2-40B4-BE49-F238E27FC236}">
                  <a16:creationId xmlns:a16="http://schemas.microsoft.com/office/drawing/2014/main" id="{5796C980-21B9-43D6-8C5A-E6C2A2545C99}"/>
                </a:ext>
              </a:extLst>
            </p:cNvPr>
            <p:cNvSpPr/>
            <p:nvPr/>
          </p:nvSpPr>
          <p:spPr>
            <a:xfrm>
              <a:off x="7404100" y="1349103"/>
              <a:ext cx="5194300" cy="552995"/>
            </a:xfrm>
            <a:prstGeom prst="roundRect">
              <a:avLst/>
            </a:prstGeom>
            <a:solidFill>
              <a:srgbClr val="00AF9A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sp>
          <p:nvSpPr>
            <p:cNvPr id="22" name="مستطيل: زوايا مستديرة 21">
              <a:extLst>
                <a:ext uri="{FF2B5EF4-FFF2-40B4-BE49-F238E27FC236}">
                  <a16:creationId xmlns:a16="http://schemas.microsoft.com/office/drawing/2014/main" id="{3BA579A5-7742-4FAC-9076-5B32BF046C1E}"/>
                </a:ext>
              </a:extLst>
            </p:cNvPr>
            <p:cNvSpPr/>
            <p:nvPr/>
          </p:nvSpPr>
          <p:spPr>
            <a:xfrm>
              <a:off x="7658100" y="822154"/>
              <a:ext cx="1041399" cy="552995"/>
            </a:xfrm>
            <a:prstGeom prst="roundRect">
              <a:avLst/>
            </a:prstGeom>
            <a:solidFill>
              <a:srgbClr val="F7DC4B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cxnSp>
          <p:nvCxnSpPr>
            <p:cNvPr id="23" name="رابط مستقيم 22">
              <a:extLst>
                <a:ext uri="{FF2B5EF4-FFF2-40B4-BE49-F238E27FC236}">
                  <a16:creationId xmlns:a16="http://schemas.microsoft.com/office/drawing/2014/main" id="{78130953-9A38-44A1-BC54-188EEE5024F7}"/>
                </a:ext>
              </a:extLst>
            </p:cNvPr>
            <p:cNvCxnSpPr/>
            <p:nvPr/>
          </p:nvCxnSpPr>
          <p:spPr>
            <a:xfrm>
              <a:off x="7658100" y="9271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رابط مستقيم 23">
              <a:extLst>
                <a:ext uri="{FF2B5EF4-FFF2-40B4-BE49-F238E27FC236}">
                  <a16:creationId xmlns:a16="http://schemas.microsoft.com/office/drawing/2014/main" id="{E343AB08-9B4E-4E46-BAA4-84D749378AFB}"/>
                </a:ext>
              </a:extLst>
            </p:cNvPr>
            <p:cNvCxnSpPr/>
            <p:nvPr/>
          </p:nvCxnSpPr>
          <p:spPr>
            <a:xfrm>
              <a:off x="7658100" y="11938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5" name="رسم 24" descr="Wi-Fi خطوط عريضة">
              <a:extLst>
                <a:ext uri="{FF2B5EF4-FFF2-40B4-BE49-F238E27FC236}">
                  <a16:creationId xmlns:a16="http://schemas.microsoft.com/office/drawing/2014/main" id="{4D0E1919-FC7B-48B8-AB0A-27B71DF2B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8610600" y="615950"/>
              <a:ext cx="914400" cy="914400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BA06416F-3CD3-41F5-86A5-A740CF6AC95B}"/>
                </a:ext>
              </a:extLst>
            </p:cNvPr>
            <p:cNvSpPr txBox="1"/>
            <p:nvPr/>
          </p:nvSpPr>
          <p:spPr>
            <a:xfrm>
              <a:off x="7404100" y="1848594"/>
              <a:ext cx="5194301" cy="102005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1" anchor="ctr">
              <a:spAutoFit/>
            </a:bodyPr>
            <a:lstStyle/>
            <a:p>
              <a:pPr algn="ctr" defTabSz="410751" hangingPunct="0"/>
              <a:r>
                <a:rPr lang="en-US" sz="1969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1234 5678 9012 3456</a:t>
              </a:r>
            </a:p>
            <a:p>
              <a:pPr algn="ctr" defTabSz="410751" hangingPunct="0"/>
              <a:r>
                <a:rPr lang="en-US" sz="1266" b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Helvetica Neue"/>
                </a:rPr>
                <a:t>1234                  12/22</a:t>
              </a:r>
              <a:endParaRPr lang="ar-SA" sz="1266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endParaRPr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C50B713F-3873-4597-B43D-0A92E6DFB41A}"/>
                </a:ext>
              </a:extLst>
            </p:cNvPr>
            <p:cNvSpPr txBox="1"/>
            <p:nvPr/>
          </p:nvSpPr>
          <p:spPr>
            <a:xfrm>
              <a:off x="9410865" y="638023"/>
              <a:ext cx="2705099" cy="98000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1" anchor="ctr">
              <a:spAutoFit/>
            </a:bodyPr>
            <a:lstStyle/>
            <a:p>
              <a:pPr algn="ctr" defTabSz="410751" hangingPunct="0"/>
              <a:r>
                <a:rPr lang="ar-SA" sz="3094" b="1" dirty="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ا</a:t>
              </a:r>
              <a:r>
                <a:rPr lang="ar-SA" sz="3094" b="1" dirty="0">
                  <a:solidFill>
                    <a:schemeClr val="bg1"/>
                  </a:solidFill>
                  <a:latin typeface="Verdana Pro Light" panose="020B0304030504040204" pitchFamily="34" charset="0"/>
                  <a:sym typeface="Helvetica Neue"/>
                </a:rPr>
                <a:t>شحن رصيدك</a:t>
              </a:r>
            </a:p>
          </p:txBody>
        </p:sp>
      </p:grpSp>
      <p:pic>
        <p:nvPicPr>
          <p:cNvPr id="166" name="47A9B8B3-A37E-4D30-B699-71EDD5C687F8-L0-001.gif" descr="47A9B8B3-A37E-4D30-B699-71EDD5C687F8-L0-001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40086" y="4580930"/>
            <a:ext cx="4101442" cy="218777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C7A8AED4-E5D4-432D-A41C-D2DFAA625911}"/>
              </a:ext>
            </a:extLst>
          </p:cNvPr>
          <p:cNvSpPr/>
          <p:nvPr/>
        </p:nvSpPr>
        <p:spPr>
          <a:xfrm>
            <a:off x="1808000" y="2264588"/>
            <a:ext cx="3652242" cy="2214347"/>
          </a:xfrm>
          <a:prstGeom prst="roundRect">
            <a:avLst/>
          </a:prstGeom>
          <a:solidFill>
            <a:srgbClr val="00AF9A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rtl="1"/>
            <a:r>
              <a:rPr lang="ar-SA" sz="2531" dirty="0">
                <a:solidFill>
                  <a:srgbClr val="FFFFFF"/>
                </a:solidFill>
                <a:sym typeface="Geeza Pro Regular"/>
              </a:rPr>
              <a:t>عزيزي العميل</a:t>
            </a:r>
          </a:p>
          <a:p>
            <a:pPr rtl="1"/>
            <a:r>
              <a:rPr lang="ar-SA" sz="2531" dirty="0">
                <a:solidFill>
                  <a:srgbClr val="FFFFFF"/>
                </a:solidFill>
                <a:sym typeface="Geeza Pro Regular"/>
              </a:rPr>
              <a:t> للاشتراك في الخدمة يرجى التواصل مع خدمة العملاء على الرابط التالي</a:t>
            </a:r>
          </a:p>
          <a:p>
            <a:pPr rtl="1"/>
            <a:endParaRPr lang="ar-SA" sz="2531" dirty="0">
              <a:solidFill>
                <a:srgbClr val="FFFFFF"/>
              </a:solidFill>
              <a:sym typeface="Geeza Pro Regular"/>
            </a:endParaRPr>
          </a:p>
        </p:txBody>
      </p:sp>
      <p:pic>
        <p:nvPicPr>
          <p:cNvPr id="3" name="رسم 2" descr="ارتباط مع تعبئة خالصة">
            <a:hlinkClick r:id="rId6"/>
            <a:extLst>
              <a:ext uri="{FF2B5EF4-FFF2-40B4-BE49-F238E27FC236}">
                <a16:creationId xmlns:a16="http://schemas.microsoft.com/office/drawing/2014/main" id="{2BE8C2EE-8922-443C-90E8-0517CC633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834215">
            <a:off x="3312651" y="3877319"/>
            <a:ext cx="642938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1715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7D84F6F-958B-4BE0-B2E6-F7BB64E64731}"/>
              </a:ext>
            </a:extLst>
          </p:cNvPr>
          <p:cNvGrpSpPr/>
          <p:nvPr/>
        </p:nvGrpSpPr>
        <p:grpSpPr>
          <a:xfrm>
            <a:off x="1747242" y="215819"/>
            <a:ext cx="8722555" cy="3353859"/>
            <a:chOff x="7404100" y="299881"/>
            <a:chExt cx="5194300" cy="1387617"/>
          </a:xfrm>
        </p:grpSpPr>
        <p:sp>
          <p:nvSpPr>
            <p:cNvPr id="3" name="مستطيل: زوايا مستديرة 2">
              <a:extLst>
                <a:ext uri="{FF2B5EF4-FFF2-40B4-BE49-F238E27FC236}">
                  <a16:creationId xmlns:a16="http://schemas.microsoft.com/office/drawing/2014/main" id="{11733386-8741-4A6D-B1FC-3EA550362DEF}"/>
                </a:ext>
              </a:extLst>
            </p:cNvPr>
            <p:cNvSpPr/>
            <p:nvPr/>
          </p:nvSpPr>
          <p:spPr>
            <a:xfrm>
              <a:off x="7404100" y="1563702"/>
              <a:ext cx="5194300" cy="123796"/>
            </a:xfrm>
            <a:prstGeom prst="roundRect">
              <a:avLst/>
            </a:prstGeom>
            <a:solidFill>
              <a:srgbClr val="00AF9A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B235A68E-52CD-4FCC-BB11-B0CD228727A0}"/>
                </a:ext>
              </a:extLst>
            </p:cNvPr>
            <p:cNvSpPr/>
            <p:nvPr/>
          </p:nvSpPr>
          <p:spPr>
            <a:xfrm>
              <a:off x="7658100" y="1036753"/>
              <a:ext cx="1041400" cy="123796"/>
            </a:xfrm>
            <a:prstGeom prst="roundRect">
              <a:avLst/>
            </a:prstGeom>
            <a:solidFill>
              <a:srgbClr val="F7DC4B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cxnSp>
          <p:nvCxnSpPr>
            <p:cNvPr id="5" name="رابط مستقيم 4">
              <a:extLst>
                <a:ext uri="{FF2B5EF4-FFF2-40B4-BE49-F238E27FC236}">
                  <a16:creationId xmlns:a16="http://schemas.microsoft.com/office/drawing/2014/main" id="{84151D64-4971-4C85-BB54-047ADB7A8A95}"/>
                </a:ext>
              </a:extLst>
            </p:cNvPr>
            <p:cNvCxnSpPr/>
            <p:nvPr/>
          </p:nvCxnSpPr>
          <p:spPr>
            <a:xfrm>
              <a:off x="7658100" y="9271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42633250-FB6E-423E-9F69-3E87BB26E640}"/>
                </a:ext>
              </a:extLst>
            </p:cNvPr>
            <p:cNvCxnSpPr/>
            <p:nvPr/>
          </p:nvCxnSpPr>
          <p:spPr>
            <a:xfrm>
              <a:off x="7658100" y="11938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7" name="رسم 6" descr="Wi-Fi خطوط عريضة">
              <a:extLst>
                <a:ext uri="{FF2B5EF4-FFF2-40B4-BE49-F238E27FC236}">
                  <a16:creationId xmlns:a16="http://schemas.microsoft.com/office/drawing/2014/main" id="{F7822BF1-6AD5-49B3-BE01-E63901AB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8610600" y="615950"/>
              <a:ext cx="914400" cy="914400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6F44B119-BF66-4DDA-87F4-5F6CC3B8C31E}"/>
                </a:ext>
              </a:extLst>
            </p:cNvPr>
            <p:cNvSpPr txBox="1"/>
            <p:nvPr/>
          </p:nvSpPr>
          <p:spPr>
            <a:xfrm>
              <a:off x="8804654" y="299881"/>
              <a:ext cx="2705100" cy="2193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1" anchor="ctr">
              <a:spAutoFit/>
            </a:bodyPr>
            <a:lstStyle/>
            <a:p>
              <a:pPr algn="ctr" defTabSz="410751" hangingPunct="0"/>
              <a:r>
                <a:rPr lang="ar-QA" sz="3094" dirty="0">
                  <a:solidFill>
                    <a:schemeClr val="bg1"/>
                  </a:solidFill>
                </a:rPr>
                <a:t>اسم الطالبة</a:t>
              </a:r>
              <a:endParaRPr lang="ar-SA" sz="3094" b="1" dirty="0">
                <a:solidFill>
                  <a:schemeClr val="bg1"/>
                </a:solidFill>
                <a:latin typeface="Verdana Pro Light" panose="020B0304030504040204" pitchFamily="34" charset="0"/>
                <a:sym typeface="Helvetica Neue"/>
              </a:endParaRP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795CAB5-31FB-4C19-8504-CE630CEDB9A1}"/>
              </a:ext>
            </a:extLst>
          </p:cNvPr>
          <p:cNvSpPr txBox="1"/>
          <p:nvPr/>
        </p:nvSpPr>
        <p:spPr>
          <a:xfrm>
            <a:off x="2173774" y="5647783"/>
            <a:ext cx="8016758" cy="113612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1" anchor="ctr">
            <a:spAutoFit/>
          </a:bodyPr>
          <a:lstStyle/>
          <a:p>
            <a:pPr algn="ctr" defTabSz="410751" hangingPunct="0"/>
            <a:r>
              <a:rPr lang="en-US" sz="4219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1234 5678 9012 3456</a:t>
            </a:r>
          </a:p>
          <a:p>
            <a:pPr algn="ctr" defTabSz="410751" hangingPunct="0"/>
            <a:r>
              <a:rPr lang="en-US" sz="2812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1234       12/22</a:t>
            </a:r>
            <a:endParaRPr lang="ar-SA" sz="2812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94128174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31C64274-A75D-48B7-BED2-F68ABCB75DEC-L0-001.gif" descr="31C64274-A75D-48B7-BED2-F68ABCB75DEC-L0-001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89871" y="-31803"/>
            <a:ext cx="9212259" cy="6921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تصفيق.m4a" descr="تصفيق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9719" y="-2665014"/>
            <a:ext cx="401837" cy="401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132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id="{E4628661-A6BA-4B31-9410-D26F9BC2525A}"/>
              </a:ext>
            </a:extLst>
          </p:cNvPr>
          <p:cNvSpPr/>
          <p:nvPr/>
        </p:nvSpPr>
        <p:spPr>
          <a:xfrm>
            <a:off x="4939662" y="5913656"/>
            <a:ext cx="2634480" cy="442940"/>
          </a:xfrm>
          <a:prstGeom prst="roundRect">
            <a:avLst/>
          </a:prstGeom>
          <a:solidFill>
            <a:srgbClr val="00AF9A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SA" sz="2250" dirty="0">
                <a:solidFill>
                  <a:srgbClr val="FFFFFF"/>
                </a:solidFill>
                <a:cs typeface="PT Bold Heading" panose="02010400000000000000" pitchFamily="2" charset="-78"/>
                <a:sym typeface="Geeza Pro Regular"/>
              </a:rPr>
              <a:t>عملاء بنك الأسئلة</a:t>
            </a:r>
          </a:p>
        </p:txBody>
      </p:sp>
      <p:sp>
        <p:nvSpPr>
          <p:cNvPr id="130" name="مستطيل: زوايا مستديرة 129">
            <a:extLst>
              <a:ext uri="{FF2B5EF4-FFF2-40B4-BE49-F238E27FC236}">
                <a16:creationId xmlns:a16="http://schemas.microsoft.com/office/drawing/2014/main" id="{12CF16C8-3A3B-4F1D-8F40-E765197AEA2D}"/>
              </a:ext>
            </a:extLst>
          </p:cNvPr>
          <p:cNvSpPr/>
          <p:nvPr/>
        </p:nvSpPr>
        <p:spPr>
          <a:xfrm>
            <a:off x="5077793" y="148758"/>
            <a:ext cx="2634480" cy="442940"/>
          </a:xfrm>
          <a:prstGeom prst="roundRect">
            <a:avLst/>
          </a:prstGeom>
          <a:solidFill>
            <a:srgbClr val="00AF9A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SA" sz="2250" dirty="0">
                <a:solidFill>
                  <a:srgbClr val="FFFFFF"/>
                </a:solidFill>
                <a:cs typeface="PT Bold Heading" panose="02010400000000000000" pitchFamily="2" charset="-78"/>
                <a:sym typeface="Geeza Pro Regular"/>
              </a:rPr>
              <a:t>شحن الرصيد</a:t>
            </a:r>
          </a:p>
        </p:txBody>
      </p:sp>
      <p:sp>
        <p:nvSpPr>
          <p:cNvPr id="131" name="مستطيل: زوايا مستديرة 130">
            <a:extLst>
              <a:ext uri="{FF2B5EF4-FFF2-40B4-BE49-F238E27FC236}">
                <a16:creationId xmlns:a16="http://schemas.microsoft.com/office/drawing/2014/main" id="{78B44FC4-F0E5-4933-9AA8-126678C34C81}"/>
              </a:ext>
            </a:extLst>
          </p:cNvPr>
          <p:cNvSpPr/>
          <p:nvPr/>
        </p:nvSpPr>
        <p:spPr>
          <a:xfrm>
            <a:off x="9274969" y="5246913"/>
            <a:ext cx="1178719" cy="275377"/>
          </a:xfrm>
          <a:prstGeom prst="roundRect">
            <a:avLst/>
          </a:prstGeom>
          <a:solidFill>
            <a:srgbClr val="7C3808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1266" dirty="0">
                <a:solidFill>
                  <a:srgbClr val="FFFFFF"/>
                </a:solidFill>
                <a:sym typeface="Geeza Pro Regular"/>
              </a:rPr>
              <a:t>دانية جرادات</a:t>
            </a:r>
            <a:endParaRPr lang="ar-SA" sz="1266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2" name="مستطيل: زوايا مستديرة 131">
            <a:extLst>
              <a:ext uri="{FF2B5EF4-FFF2-40B4-BE49-F238E27FC236}">
                <a16:creationId xmlns:a16="http://schemas.microsoft.com/office/drawing/2014/main" id="{14661CFE-1644-483F-A944-A2960820F554}"/>
              </a:ext>
            </a:extLst>
          </p:cNvPr>
          <p:cNvSpPr/>
          <p:nvPr/>
        </p:nvSpPr>
        <p:spPr>
          <a:xfrm>
            <a:off x="6533555" y="5187933"/>
            <a:ext cx="1178719" cy="442940"/>
          </a:xfrm>
          <a:prstGeom prst="roundRect">
            <a:avLst/>
          </a:prstGeom>
          <a:solidFill>
            <a:srgbClr val="FFC000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2250" dirty="0" err="1">
                <a:solidFill>
                  <a:srgbClr val="FFFFFF"/>
                </a:solidFill>
                <a:sym typeface="Geeza Pro Regular"/>
              </a:rPr>
              <a:t>شهدعمر</a:t>
            </a:r>
            <a:endParaRPr lang="ar-SA" sz="2250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3" name="مستطيل: زوايا مستديرة 132">
            <a:extLst>
              <a:ext uri="{FF2B5EF4-FFF2-40B4-BE49-F238E27FC236}">
                <a16:creationId xmlns:a16="http://schemas.microsoft.com/office/drawing/2014/main" id="{F5B81AA1-CC16-4CBA-B186-4C70B52CC54F}"/>
              </a:ext>
            </a:extLst>
          </p:cNvPr>
          <p:cNvSpPr/>
          <p:nvPr/>
        </p:nvSpPr>
        <p:spPr>
          <a:xfrm>
            <a:off x="7904262" y="5246913"/>
            <a:ext cx="1178719" cy="275377"/>
          </a:xfrm>
          <a:prstGeom prst="roundRect">
            <a:avLst/>
          </a:prstGeom>
          <a:solidFill>
            <a:srgbClr val="7030A0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1266" dirty="0">
                <a:solidFill>
                  <a:srgbClr val="FFFFFF"/>
                </a:solidFill>
                <a:sym typeface="Geeza Pro Regular"/>
              </a:rPr>
              <a:t>دانه </a:t>
            </a:r>
            <a:r>
              <a:rPr lang="ar-QA" sz="1266" dirty="0" err="1">
                <a:solidFill>
                  <a:srgbClr val="FFFFFF"/>
                </a:solidFill>
                <a:sym typeface="Geeza Pro Regular"/>
              </a:rPr>
              <a:t>الأصمخ</a:t>
            </a:r>
            <a:endParaRPr lang="ar-SA" sz="1266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4" name="مستطيل: زوايا مستديرة 133">
            <a:extLst>
              <a:ext uri="{FF2B5EF4-FFF2-40B4-BE49-F238E27FC236}">
                <a16:creationId xmlns:a16="http://schemas.microsoft.com/office/drawing/2014/main" id="{D1904606-B412-4A12-8340-B957E22B800C}"/>
              </a:ext>
            </a:extLst>
          </p:cNvPr>
          <p:cNvSpPr/>
          <p:nvPr/>
        </p:nvSpPr>
        <p:spPr>
          <a:xfrm>
            <a:off x="5153919" y="5208357"/>
            <a:ext cx="1178719" cy="442940"/>
          </a:xfrm>
          <a:prstGeom prst="roundRect">
            <a:avLst/>
          </a:prstGeom>
          <a:solidFill>
            <a:srgbClr val="339563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2250" dirty="0">
                <a:solidFill>
                  <a:srgbClr val="FFFFFF"/>
                </a:solidFill>
                <a:sym typeface="Geeza Pro Regular"/>
              </a:rPr>
              <a:t>ريم ثائر</a:t>
            </a:r>
            <a:endParaRPr lang="ar-SA" sz="2250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5" name="مستطيل: زوايا مستديرة 134">
            <a:extLst>
              <a:ext uri="{FF2B5EF4-FFF2-40B4-BE49-F238E27FC236}">
                <a16:creationId xmlns:a16="http://schemas.microsoft.com/office/drawing/2014/main" id="{18600F7E-4594-42D8-82FD-D90FF61DA6E4}"/>
              </a:ext>
            </a:extLst>
          </p:cNvPr>
          <p:cNvSpPr/>
          <p:nvPr/>
        </p:nvSpPr>
        <p:spPr>
          <a:xfrm>
            <a:off x="3738397" y="5284383"/>
            <a:ext cx="1178719" cy="275377"/>
          </a:xfrm>
          <a:prstGeom prst="roundRect">
            <a:avLst/>
          </a:prstGeom>
          <a:solidFill>
            <a:srgbClr val="0070C0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1266" dirty="0">
                <a:solidFill>
                  <a:srgbClr val="FFFFFF"/>
                </a:solidFill>
                <a:sym typeface="Geeza Pro Regular"/>
              </a:rPr>
              <a:t>الغالية عبد الله</a:t>
            </a:r>
            <a:endParaRPr lang="ar-SA" sz="1266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id="{5FCB081D-D4B7-49A2-98A0-FD665B6803DD}"/>
              </a:ext>
            </a:extLst>
          </p:cNvPr>
          <p:cNvSpPr/>
          <p:nvPr/>
        </p:nvSpPr>
        <p:spPr>
          <a:xfrm>
            <a:off x="2345144" y="5241994"/>
            <a:ext cx="1178719" cy="454858"/>
          </a:xfrm>
          <a:prstGeom prst="roundRect">
            <a:avLst/>
          </a:prstGeom>
          <a:solidFill>
            <a:srgbClr val="FF0000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2320" dirty="0">
                <a:solidFill>
                  <a:srgbClr val="FFFFFF"/>
                </a:solidFill>
                <a:sym typeface="Geeza Pro Regular"/>
              </a:rPr>
              <a:t>الطالبة</a:t>
            </a:r>
            <a:endParaRPr lang="ar-SA" sz="2320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4" name="مستطيل: زوايا مستديرة 143">
            <a:extLst>
              <a:ext uri="{FF2B5EF4-FFF2-40B4-BE49-F238E27FC236}">
                <a16:creationId xmlns:a16="http://schemas.microsoft.com/office/drawing/2014/main" id="{3677E1F6-9C21-466A-8958-3CAB28F99461}"/>
              </a:ext>
            </a:extLst>
          </p:cNvPr>
          <p:cNvSpPr/>
          <p:nvPr/>
        </p:nvSpPr>
        <p:spPr>
          <a:xfrm>
            <a:off x="9274969" y="4643645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5" name="مستطيل: زوايا مستديرة 144">
            <a:extLst>
              <a:ext uri="{FF2B5EF4-FFF2-40B4-BE49-F238E27FC236}">
                <a16:creationId xmlns:a16="http://schemas.microsoft.com/office/drawing/2014/main" id="{AD345089-C281-4E87-A137-CF4E59E62CEF}"/>
              </a:ext>
            </a:extLst>
          </p:cNvPr>
          <p:cNvSpPr/>
          <p:nvPr/>
        </p:nvSpPr>
        <p:spPr>
          <a:xfrm>
            <a:off x="9274969" y="4360539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6" name="مستطيل: زوايا مستديرة 145">
            <a:extLst>
              <a:ext uri="{FF2B5EF4-FFF2-40B4-BE49-F238E27FC236}">
                <a16:creationId xmlns:a16="http://schemas.microsoft.com/office/drawing/2014/main" id="{7AF3EB91-79D6-4DD6-9C22-1F692B7D9E45}"/>
              </a:ext>
            </a:extLst>
          </p:cNvPr>
          <p:cNvSpPr/>
          <p:nvPr/>
        </p:nvSpPr>
        <p:spPr>
          <a:xfrm>
            <a:off x="9274969" y="4077434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7" name="مستطيل: زوايا مستديرة 146">
            <a:extLst>
              <a:ext uri="{FF2B5EF4-FFF2-40B4-BE49-F238E27FC236}">
                <a16:creationId xmlns:a16="http://schemas.microsoft.com/office/drawing/2014/main" id="{137F3251-3EE8-46B4-A547-EAF1DBAF9CD9}"/>
              </a:ext>
            </a:extLst>
          </p:cNvPr>
          <p:cNvSpPr/>
          <p:nvPr/>
        </p:nvSpPr>
        <p:spPr>
          <a:xfrm>
            <a:off x="9274969" y="3803258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8" name="مستطيل: زوايا مستديرة 147">
            <a:extLst>
              <a:ext uri="{FF2B5EF4-FFF2-40B4-BE49-F238E27FC236}">
                <a16:creationId xmlns:a16="http://schemas.microsoft.com/office/drawing/2014/main" id="{A2CBE5E6-89B0-4B57-B4DD-20D1A7FADE61}"/>
              </a:ext>
            </a:extLst>
          </p:cNvPr>
          <p:cNvSpPr/>
          <p:nvPr/>
        </p:nvSpPr>
        <p:spPr>
          <a:xfrm>
            <a:off x="9274969" y="3529082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9" name="مستطيل: زوايا مستديرة 148">
            <a:extLst>
              <a:ext uri="{FF2B5EF4-FFF2-40B4-BE49-F238E27FC236}">
                <a16:creationId xmlns:a16="http://schemas.microsoft.com/office/drawing/2014/main" id="{DB5BC3F5-39D4-493E-9287-6981A44A8D0D}"/>
              </a:ext>
            </a:extLst>
          </p:cNvPr>
          <p:cNvSpPr/>
          <p:nvPr/>
        </p:nvSpPr>
        <p:spPr>
          <a:xfrm>
            <a:off x="9274969" y="3260196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0" name="مستطيل: زوايا مستديرة 149">
            <a:extLst>
              <a:ext uri="{FF2B5EF4-FFF2-40B4-BE49-F238E27FC236}">
                <a16:creationId xmlns:a16="http://schemas.microsoft.com/office/drawing/2014/main" id="{E014E645-0B45-478A-8FA9-488B59B268C0}"/>
              </a:ext>
            </a:extLst>
          </p:cNvPr>
          <p:cNvSpPr/>
          <p:nvPr/>
        </p:nvSpPr>
        <p:spPr>
          <a:xfrm>
            <a:off x="9274969" y="2977090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1" name="مستطيل: زوايا مستديرة 150">
            <a:extLst>
              <a:ext uri="{FF2B5EF4-FFF2-40B4-BE49-F238E27FC236}">
                <a16:creationId xmlns:a16="http://schemas.microsoft.com/office/drawing/2014/main" id="{FFC3DA60-E848-4355-9EAB-0B585737CC79}"/>
              </a:ext>
            </a:extLst>
          </p:cNvPr>
          <p:cNvSpPr/>
          <p:nvPr/>
        </p:nvSpPr>
        <p:spPr>
          <a:xfrm>
            <a:off x="9274969" y="2693985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2" name="مستطيل: زوايا مستديرة 151">
            <a:extLst>
              <a:ext uri="{FF2B5EF4-FFF2-40B4-BE49-F238E27FC236}">
                <a16:creationId xmlns:a16="http://schemas.microsoft.com/office/drawing/2014/main" id="{7C0A7D84-079B-4515-A52A-49A85D0E8090}"/>
              </a:ext>
            </a:extLst>
          </p:cNvPr>
          <p:cNvSpPr/>
          <p:nvPr/>
        </p:nvSpPr>
        <p:spPr>
          <a:xfrm>
            <a:off x="9274969" y="2419809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3" name="مستطيل: زوايا مستديرة 152">
            <a:extLst>
              <a:ext uri="{FF2B5EF4-FFF2-40B4-BE49-F238E27FC236}">
                <a16:creationId xmlns:a16="http://schemas.microsoft.com/office/drawing/2014/main" id="{B63659F2-2632-4A4B-953B-DBF55524F74F}"/>
              </a:ext>
            </a:extLst>
          </p:cNvPr>
          <p:cNvSpPr/>
          <p:nvPr/>
        </p:nvSpPr>
        <p:spPr>
          <a:xfrm>
            <a:off x="9274969" y="2145633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4" name="مستطيل: زوايا مستديرة 153">
            <a:extLst>
              <a:ext uri="{FF2B5EF4-FFF2-40B4-BE49-F238E27FC236}">
                <a16:creationId xmlns:a16="http://schemas.microsoft.com/office/drawing/2014/main" id="{DA38957E-4C3A-421A-AE38-E8F6E6334E4E}"/>
              </a:ext>
            </a:extLst>
          </p:cNvPr>
          <p:cNvSpPr/>
          <p:nvPr/>
        </p:nvSpPr>
        <p:spPr>
          <a:xfrm>
            <a:off x="9274969" y="1877091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5" name="مستطيل: زوايا مستديرة 154">
            <a:extLst>
              <a:ext uri="{FF2B5EF4-FFF2-40B4-BE49-F238E27FC236}">
                <a16:creationId xmlns:a16="http://schemas.microsoft.com/office/drawing/2014/main" id="{8E944A3B-FAC1-4270-B7CE-9BC490CE9338}"/>
              </a:ext>
            </a:extLst>
          </p:cNvPr>
          <p:cNvSpPr/>
          <p:nvPr/>
        </p:nvSpPr>
        <p:spPr>
          <a:xfrm>
            <a:off x="9274969" y="1593985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6" name="مستطيل: زوايا مستديرة 155">
            <a:extLst>
              <a:ext uri="{FF2B5EF4-FFF2-40B4-BE49-F238E27FC236}">
                <a16:creationId xmlns:a16="http://schemas.microsoft.com/office/drawing/2014/main" id="{EDA98D41-4DC5-4935-BF71-1A213E3D7863}"/>
              </a:ext>
            </a:extLst>
          </p:cNvPr>
          <p:cNvSpPr/>
          <p:nvPr/>
        </p:nvSpPr>
        <p:spPr>
          <a:xfrm>
            <a:off x="9274969" y="1310880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7" name="مستطيل: زوايا مستديرة 156">
            <a:extLst>
              <a:ext uri="{FF2B5EF4-FFF2-40B4-BE49-F238E27FC236}">
                <a16:creationId xmlns:a16="http://schemas.microsoft.com/office/drawing/2014/main" id="{768C5E81-AF25-4F23-A37F-F6EB0CE33AD0}"/>
              </a:ext>
            </a:extLst>
          </p:cNvPr>
          <p:cNvSpPr/>
          <p:nvPr/>
        </p:nvSpPr>
        <p:spPr>
          <a:xfrm>
            <a:off x="9274969" y="1036704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8" name="مستطيل: زوايا مستديرة 157">
            <a:extLst>
              <a:ext uri="{FF2B5EF4-FFF2-40B4-BE49-F238E27FC236}">
                <a16:creationId xmlns:a16="http://schemas.microsoft.com/office/drawing/2014/main" id="{2F32FA24-DF9A-4443-AF53-D42C6CEA1240}"/>
              </a:ext>
            </a:extLst>
          </p:cNvPr>
          <p:cNvSpPr/>
          <p:nvPr/>
        </p:nvSpPr>
        <p:spPr>
          <a:xfrm>
            <a:off x="9274969" y="762528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9" name="مستطيل: زوايا مستديرة 158">
            <a:extLst>
              <a:ext uri="{FF2B5EF4-FFF2-40B4-BE49-F238E27FC236}">
                <a16:creationId xmlns:a16="http://schemas.microsoft.com/office/drawing/2014/main" id="{75E0AD1F-8FB0-4F89-B4DC-4D9E798DDD7A}"/>
              </a:ext>
            </a:extLst>
          </p:cNvPr>
          <p:cNvSpPr/>
          <p:nvPr/>
        </p:nvSpPr>
        <p:spPr>
          <a:xfrm>
            <a:off x="7904262" y="4643645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0" name="مستطيل: زوايا مستديرة 159">
            <a:extLst>
              <a:ext uri="{FF2B5EF4-FFF2-40B4-BE49-F238E27FC236}">
                <a16:creationId xmlns:a16="http://schemas.microsoft.com/office/drawing/2014/main" id="{9D5B8D28-7634-42A6-83CE-8A32EC9A1C91}"/>
              </a:ext>
            </a:extLst>
          </p:cNvPr>
          <p:cNvSpPr/>
          <p:nvPr/>
        </p:nvSpPr>
        <p:spPr>
          <a:xfrm>
            <a:off x="7904262" y="4360539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1" name="مستطيل: زوايا مستديرة 160">
            <a:extLst>
              <a:ext uri="{FF2B5EF4-FFF2-40B4-BE49-F238E27FC236}">
                <a16:creationId xmlns:a16="http://schemas.microsoft.com/office/drawing/2014/main" id="{596CAE15-8CAA-466E-B1C3-5ADA8038B9D0}"/>
              </a:ext>
            </a:extLst>
          </p:cNvPr>
          <p:cNvSpPr/>
          <p:nvPr/>
        </p:nvSpPr>
        <p:spPr>
          <a:xfrm>
            <a:off x="7904262" y="4077434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2" name="مستطيل: زوايا مستديرة 161">
            <a:extLst>
              <a:ext uri="{FF2B5EF4-FFF2-40B4-BE49-F238E27FC236}">
                <a16:creationId xmlns:a16="http://schemas.microsoft.com/office/drawing/2014/main" id="{186E7FFB-437D-4C3D-BA53-F29599B4E71A}"/>
              </a:ext>
            </a:extLst>
          </p:cNvPr>
          <p:cNvSpPr/>
          <p:nvPr/>
        </p:nvSpPr>
        <p:spPr>
          <a:xfrm>
            <a:off x="7904262" y="3803258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3" name="مستطيل: زوايا مستديرة 162">
            <a:extLst>
              <a:ext uri="{FF2B5EF4-FFF2-40B4-BE49-F238E27FC236}">
                <a16:creationId xmlns:a16="http://schemas.microsoft.com/office/drawing/2014/main" id="{8A5C77A1-63A0-49E1-A0AD-884C5A8B416E}"/>
              </a:ext>
            </a:extLst>
          </p:cNvPr>
          <p:cNvSpPr/>
          <p:nvPr/>
        </p:nvSpPr>
        <p:spPr>
          <a:xfrm>
            <a:off x="7904262" y="352908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4" name="مستطيل: زوايا مستديرة 163">
            <a:extLst>
              <a:ext uri="{FF2B5EF4-FFF2-40B4-BE49-F238E27FC236}">
                <a16:creationId xmlns:a16="http://schemas.microsoft.com/office/drawing/2014/main" id="{793E74D8-E9B4-46FC-A56D-EB8B7CBE1449}"/>
              </a:ext>
            </a:extLst>
          </p:cNvPr>
          <p:cNvSpPr/>
          <p:nvPr/>
        </p:nvSpPr>
        <p:spPr>
          <a:xfrm>
            <a:off x="7904262" y="326019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5" name="مستطيل: زوايا مستديرة 164">
            <a:extLst>
              <a:ext uri="{FF2B5EF4-FFF2-40B4-BE49-F238E27FC236}">
                <a16:creationId xmlns:a16="http://schemas.microsoft.com/office/drawing/2014/main" id="{116ED0E5-4CFB-460D-AB6D-BDA0B4BCE3C6}"/>
              </a:ext>
            </a:extLst>
          </p:cNvPr>
          <p:cNvSpPr/>
          <p:nvPr/>
        </p:nvSpPr>
        <p:spPr>
          <a:xfrm>
            <a:off x="7904262" y="297709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6" name="مستطيل: زوايا مستديرة 165">
            <a:extLst>
              <a:ext uri="{FF2B5EF4-FFF2-40B4-BE49-F238E27FC236}">
                <a16:creationId xmlns:a16="http://schemas.microsoft.com/office/drawing/2014/main" id="{85860269-D82F-429E-AC04-1FAE49C5BEED}"/>
              </a:ext>
            </a:extLst>
          </p:cNvPr>
          <p:cNvSpPr/>
          <p:nvPr/>
        </p:nvSpPr>
        <p:spPr>
          <a:xfrm>
            <a:off x="7904262" y="269398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7" name="مستطيل: زوايا مستديرة 166">
            <a:extLst>
              <a:ext uri="{FF2B5EF4-FFF2-40B4-BE49-F238E27FC236}">
                <a16:creationId xmlns:a16="http://schemas.microsoft.com/office/drawing/2014/main" id="{FEE96C83-06C5-48A6-8242-269D23B48162}"/>
              </a:ext>
            </a:extLst>
          </p:cNvPr>
          <p:cNvSpPr/>
          <p:nvPr/>
        </p:nvSpPr>
        <p:spPr>
          <a:xfrm>
            <a:off x="7904262" y="241980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8" name="مستطيل: زوايا مستديرة 167">
            <a:extLst>
              <a:ext uri="{FF2B5EF4-FFF2-40B4-BE49-F238E27FC236}">
                <a16:creationId xmlns:a16="http://schemas.microsoft.com/office/drawing/2014/main" id="{8CD1D957-3C2C-4680-A942-F86AEF7A3A48}"/>
              </a:ext>
            </a:extLst>
          </p:cNvPr>
          <p:cNvSpPr/>
          <p:nvPr/>
        </p:nvSpPr>
        <p:spPr>
          <a:xfrm>
            <a:off x="7904262" y="214563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9" name="مستطيل: زوايا مستديرة 168">
            <a:extLst>
              <a:ext uri="{FF2B5EF4-FFF2-40B4-BE49-F238E27FC236}">
                <a16:creationId xmlns:a16="http://schemas.microsoft.com/office/drawing/2014/main" id="{5BAFD8B1-F2FD-4815-BEC3-211A62C9F2DB}"/>
              </a:ext>
            </a:extLst>
          </p:cNvPr>
          <p:cNvSpPr/>
          <p:nvPr/>
        </p:nvSpPr>
        <p:spPr>
          <a:xfrm>
            <a:off x="7904262" y="187709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0" name="مستطيل: زوايا مستديرة 169">
            <a:extLst>
              <a:ext uri="{FF2B5EF4-FFF2-40B4-BE49-F238E27FC236}">
                <a16:creationId xmlns:a16="http://schemas.microsoft.com/office/drawing/2014/main" id="{644A2031-A499-472C-92CB-81302DF753BF}"/>
              </a:ext>
            </a:extLst>
          </p:cNvPr>
          <p:cNvSpPr/>
          <p:nvPr/>
        </p:nvSpPr>
        <p:spPr>
          <a:xfrm>
            <a:off x="7904262" y="159398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1" name="مستطيل: زوايا مستديرة 170">
            <a:extLst>
              <a:ext uri="{FF2B5EF4-FFF2-40B4-BE49-F238E27FC236}">
                <a16:creationId xmlns:a16="http://schemas.microsoft.com/office/drawing/2014/main" id="{473AB33D-2D14-4309-AD7D-5AE39F0771B9}"/>
              </a:ext>
            </a:extLst>
          </p:cNvPr>
          <p:cNvSpPr/>
          <p:nvPr/>
        </p:nvSpPr>
        <p:spPr>
          <a:xfrm>
            <a:off x="7904262" y="131088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2" name="مستطيل: زوايا مستديرة 171">
            <a:extLst>
              <a:ext uri="{FF2B5EF4-FFF2-40B4-BE49-F238E27FC236}">
                <a16:creationId xmlns:a16="http://schemas.microsoft.com/office/drawing/2014/main" id="{0796BBFA-A3DE-4716-AFCB-B00DE221F67A}"/>
              </a:ext>
            </a:extLst>
          </p:cNvPr>
          <p:cNvSpPr/>
          <p:nvPr/>
        </p:nvSpPr>
        <p:spPr>
          <a:xfrm>
            <a:off x="7904262" y="103670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3" name="مستطيل: زوايا مستديرة 172">
            <a:extLst>
              <a:ext uri="{FF2B5EF4-FFF2-40B4-BE49-F238E27FC236}">
                <a16:creationId xmlns:a16="http://schemas.microsoft.com/office/drawing/2014/main" id="{6C03E7E7-1388-4D47-B451-F599E5F2105D}"/>
              </a:ext>
            </a:extLst>
          </p:cNvPr>
          <p:cNvSpPr/>
          <p:nvPr/>
        </p:nvSpPr>
        <p:spPr>
          <a:xfrm>
            <a:off x="7904262" y="76252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4" name="مستطيل: زوايا مستديرة 173">
            <a:extLst>
              <a:ext uri="{FF2B5EF4-FFF2-40B4-BE49-F238E27FC236}">
                <a16:creationId xmlns:a16="http://schemas.microsoft.com/office/drawing/2014/main" id="{8D99812B-876A-4AFD-926F-7F0C26E980FA}"/>
              </a:ext>
            </a:extLst>
          </p:cNvPr>
          <p:cNvSpPr/>
          <p:nvPr/>
        </p:nvSpPr>
        <p:spPr>
          <a:xfrm>
            <a:off x="6533555" y="4668446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5" name="مستطيل: زوايا مستديرة 174">
            <a:extLst>
              <a:ext uri="{FF2B5EF4-FFF2-40B4-BE49-F238E27FC236}">
                <a16:creationId xmlns:a16="http://schemas.microsoft.com/office/drawing/2014/main" id="{12B24782-B747-4911-8110-D8E5802C9B78}"/>
              </a:ext>
            </a:extLst>
          </p:cNvPr>
          <p:cNvSpPr/>
          <p:nvPr/>
        </p:nvSpPr>
        <p:spPr>
          <a:xfrm>
            <a:off x="6533555" y="4385341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6" name="مستطيل: زوايا مستديرة 175">
            <a:extLst>
              <a:ext uri="{FF2B5EF4-FFF2-40B4-BE49-F238E27FC236}">
                <a16:creationId xmlns:a16="http://schemas.microsoft.com/office/drawing/2014/main" id="{E6A1E7F4-0E40-4EFB-B4C8-6FBEBE5ED12B}"/>
              </a:ext>
            </a:extLst>
          </p:cNvPr>
          <p:cNvSpPr/>
          <p:nvPr/>
        </p:nvSpPr>
        <p:spPr>
          <a:xfrm>
            <a:off x="6533555" y="4102235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7" name="مستطيل: زوايا مستديرة 176">
            <a:extLst>
              <a:ext uri="{FF2B5EF4-FFF2-40B4-BE49-F238E27FC236}">
                <a16:creationId xmlns:a16="http://schemas.microsoft.com/office/drawing/2014/main" id="{785AEE23-A649-4786-B819-BCD4DD1CE06B}"/>
              </a:ext>
            </a:extLst>
          </p:cNvPr>
          <p:cNvSpPr/>
          <p:nvPr/>
        </p:nvSpPr>
        <p:spPr>
          <a:xfrm>
            <a:off x="6533555" y="382805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8" name="مستطيل: زوايا مستديرة 177">
            <a:extLst>
              <a:ext uri="{FF2B5EF4-FFF2-40B4-BE49-F238E27FC236}">
                <a16:creationId xmlns:a16="http://schemas.microsoft.com/office/drawing/2014/main" id="{FF865912-138A-4661-B475-9EA2EAE76BE9}"/>
              </a:ext>
            </a:extLst>
          </p:cNvPr>
          <p:cNvSpPr/>
          <p:nvPr/>
        </p:nvSpPr>
        <p:spPr>
          <a:xfrm>
            <a:off x="6533555" y="355388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9" name="مستطيل: زوايا مستديرة 178">
            <a:extLst>
              <a:ext uri="{FF2B5EF4-FFF2-40B4-BE49-F238E27FC236}">
                <a16:creationId xmlns:a16="http://schemas.microsoft.com/office/drawing/2014/main" id="{98A78BD4-D309-4B54-9316-442E299C09BC}"/>
              </a:ext>
            </a:extLst>
          </p:cNvPr>
          <p:cNvSpPr/>
          <p:nvPr/>
        </p:nvSpPr>
        <p:spPr>
          <a:xfrm>
            <a:off x="6533555" y="328499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0" name="مستطيل: زوايا مستديرة 179">
            <a:extLst>
              <a:ext uri="{FF2B5EF4-FFF2-40B4-BE49-F238E27FC236}">
                <a16:creationId xmlns:a16="http://schemas.microsoft.com/office/drawing/2014/main" id="{75117D60-700E-4E56-B34F-12B1E1119DC4}"/>
              </a:ext>
            </a:extLst>
          </p:cNvPr>
          <p:cNvSpPr/>
          <p:nvPr/>
        </p:nvSpPr>
        <p:spPr>
          <a:xfrm>
            <a:off x="6533555" y="30018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1" name="مستطيل: زوايا مستديرة 180">
            <a:extLst>
              <a:ext uri="{FF2B5EF4-FFF2-40B4-BE49-F238E27FC236}">
                <a16:creationId xmlns:a16="http://schemas.microsoft.com/office/drawing/2014/main" id="{47750F8B-1474-4771-8B0B-CC3FE9CDA90D}"/>
              </a:ext>
            </a:extLst>
          </p:cNvPr>
          <p:cNvSpPr/>
          <p:nvPr/>
        </p:nvSpPr>
        <p:spPr>
          <a:xfrm>
            <a:off x="6533555" y="271878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2" name="مستطيل: زوايا مستديرة 181">
            <a:extLst>
              <a:ext uri="{FF2B5EF4-FFF2-40B4-BE49-F238E27FC236}">
                <a16:creationId xmlns:a16="http://schemas.microsoft.com/office/drawing/2014/main" id="{B60F4966-6C92-4D33-BB8A-7C580AE1CAE0}"/>
              </a:ext>
            </a:extLst>
          </p:cNvPr>
          <p:cNvSpPr/>
          <p:nvPr/>
        </p:nvSpPr>
        <p:spPr>
          <a:xfrm>
            <a:off x="6533555" y="244461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3" name="مستطيل: زوايا مستديرة 182">
            <a:extLst>
              <a:ext uri="{FF2B5EF4-FFF2-40B4-BE49-F238E27FC236}">
                <a16:creationId xmlns:a16="http://schemas.microsoft.com/office/drawing/2014/main" id="{ABEB5F81-C757-49EF-8B4F-BD038665CA59}"/>
              </a:ext>
            </a:extLst>
          </p:cNvPr>
          <p:cNvSpPr/>
          <p:nvPr/>
        </p:nvSpPr>
        <p:spPr>
          <a:xfrm>
            <a:off x="6533555" y="217043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4" name="مستطيل: زوايا مستديرة 183">
            <a:extLst>
              <a:ext uri="{FF2B5EF4-FFF2-40B4-BE49-F238E27FC236}">
                <a16:creationId xmlns:a16="http://schemas.microsoft.com/office/drawing/2014/main" id="{AA4FAC6A-75C9-4B79-BE3A-74A1D705CFF1}"/>
              </a:ext>
            </a:extLst>
          </p:cNvPr>
          <p:cNvSpPr/>
          <p:nvPr/>
        </p:nvSpPr>
        <p:spPr>
          <a:xfrm>
            <a:off x="6533555" y="19018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5" name="مستطيل: زوايا مستديرة 184">
            <a:extLst>
              <a:ext uri="{FF2B5EF4-FFF2-40B4-BE49-F238E27FC236}">
                <a16:creationId xmlns:a16="http://schemas.microsoft.com/office/drawing/2014/main" id="{7234039A-FCEA-47F6-A62F-013ECECC0AB6}"/>
              </a:ext>
            </a:extLst>
          </p:cNvPr>
          <p:cNvSpPr/>
          <p:nvPr/>
        </p:nvSpPr>
        <p:spPr>
          <a:xfrm>
            <a:off x="6533555" y="161878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6" name="مستطيل: زوايا مستديرة 185">
            <a:extLst>
              <a:ext uri="{FF2B5EF4-FFF2-40B4-BE49-F238E27FC236}">
                <a16:creationId xmlns:a16="http://schemas.microsoft.com/office/drawing/2014/main" id="{76B8B037-B930-4564-94B7-49C37E5761A4}"/>
              </a:ext>
            </a:extLst>
          </p:cNvPr>
          <p:cNvSpPr/>
          <p:nvPr/>
        </p:nvSpPr>
        <p:spPr>
          <a:xfrm>
            <a:off x="6533555" y="133568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7" name="مستطيل: زوايا مستديرة 186">
            <a:extLst>
              <a:ext uri="{FF2B5EF4-FFF2-40B4-BE49-F238E27FC236}">
                <a16:creationId xmlns:a16="http://schemas.microsoft.com/office/drawing/2014/main" id="{DC4E7D0B-AEA3-4957-8806-978CA0744609}"/>
              </a:ext>
            </a:extLst>
          </p:cNvPr>
          <p:cNvSpPr/>
          <p:nvPr/>
        </p:nvSpPr>
        <p:spPr>
          <a:xfrm>
            <a:off x="6533555" y="106150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8" name="مستطيل: زوايا مستديرة 187">
            <a:extLst>
              <a:ext uri="{FF2B5EF4-FFF2-40B4-BE49-F238E27FC236}">
                <a16:creationId xmlns:a16="http://schemas.microsoft.com/office/drawing/2014/main" id="{48CA414C-C82A-49F8-969F-15BC968F7D38}"/>
              </a:ext>
            </a:extLst>
          </p:cNvPr>
          <p:cNvSpPr/>
          <p:nvPr/>
        </p:nvSpPr>
        <p:spPr>
          <a:xfrm>
            <a:off x="6533555" y="78732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9" name="مستطيل: زوايا مستديرة 188">
            <a:extLst>
              <a:ext uri="{FF2B5EF4-FFF2-40B4-BE49-F238E27FC236}">
                <a16:creationId xmlns:a16="http://schemas.microsoft.com/office/drawing/2014/main" id="{74970914-B52F-45FA-88F3-7F817FCB8B0F}"/>
              </a:ext>
            </a:extLst>
          </p:cNvPr>
          <p:cNvSpPr/>
          <p:nvPr/>
        </p:nvSpPr>
        <p:spPr>
          <a:xfrm>
            <a:off x="5149565" y="4668446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0" name="مستطيل: زوايا مستديرة 189">
            <a:extLst>
              <a:ext uri="{FF2B5EF4-FFF2-40B4-BE49-F238E27FC236}">
                <a16:creationId xmlns:a16="http://schemas.microsoft.com/office/drawing/2014/main" id="{520EB690-F197-4E46-AF63-CE4DC4EA477C}"/>
              </a:ext>
            </a:extLst>
          </p:cNvPr>
          <p:cNvSpPr/>
          <p:nvPr/>
        </p:nvSpPr>
        <p:spPr>
          <a:xfrm>
            <a:off x="5149565" y="4385341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1" name="مستطيل: زوايا مستديرة 190">
            <a:extLst>
              <a:ext uri="{FF2B5EF4-FFF2-40B4-BE49-F238E27FC236}">
                <a16:creationId xmlns:a16="http://schemas.microsoft.com/office/drawing/2014/main" id="{7E003E90-CAB8-4124-BC0B-0E5C83A898DD}"/>
              </a:ext>
            </a:extLst>
          </p:cNvPr>
          <p:cNvSpPr/>
          <p:nvPr/>
        </p:nvSpPr>
        <p:spPr>
          <a:xfrm>
            <a:off x="5149565" y="410223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2" name="مستطيل: زوايا مستديرة 191">
            <a:extLst>
              <a:ext uri="{FF2B5EF4-FFF2-40B4-BE49-F238E27FC236}">
                <a16:creationId xmlns:a16="http://schemas.microsoft.com/office/drawing/2014/main" id="{320D1013-630B-4D7A-80B6-70622B366EC7}"/>
              </a:ext>
            </a:extLst>
          </p:cNvPr>
          <p:cNvSpPr/>
          <p:nvPr/>
        </p:nvSpPr>
        <p:spPr>
          <a:xfrm>
            <a:off x="5149565" y="382805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3" name="مستطيل: زوايا مستديرة 192">
            <a:extLst>
              <a:ext uri="{FF2B5EF4-FFF2-40B4-BE49-F238E27FC236}">
                <a16:creationId xmlns:a16="http://schemas.microsoft.com/office/drawing/2014/main" id="{F8074880-E7D8-4511-8177-B23ADB3435FD}"/>
              </a:ext>
            </a:extLst>
          </p:cNvPr>
          <p:cNvSpPr/>
          <p:nvPr/>
        </p:nvSpPr>
        <p:spPr>
          <a:xfrm>
            <a:off x="5149565" y="355388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4" name="مستطيل: زوايا مستديرة 193">
            <a:extLst>
              <a:ext uri="{FF2B5EF4-FFF2-40B4-BE49-F238E27FC236}">
                <a16:creationId xmlns:a16="http://schemas.microsoft.com/office/drawing/2014/main" id="{34677B94-8EF7-40B0-9F64-8EB36D3D2EE7}"/>
              </a:ext>
            </a:extLst>
          </p:cNvPr>
          <p:cNvSpPr/>
          <p:nvPr/>
        </p:nvSpPr>
        <p:spPr>
          <a:xfrm>
            <a:off x="5149565" y="328499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5" name="مستطيل: زوايا مستديرة 194">
            <a:extLst>
              <a:ext uri="{FF2B5EF4-FFF2-40B4-BE49-F238E27FC236}">
                <a16:creationId xmlns:a16="http://schemas.microsoft.com/office/drawing/2014/main" id="{935458AC-2C12-4728-BA6A-288C39344B4E}"/>
              </a:ext>
            </a:extLst>
          </p:cNvPr>
          <p:cNvSpPr/>
          <p:nvPr/>
        </p:nvSpPr>
        <p:spPr>
          <a:xfrm>
            <a:off x="5149565" y="30018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6" name="مستطيل: زوايا مستديرة 195">
            <a:extLst>
              <a:ext uri="{FF2B5EF4-FFF2-40B4-BE49-F238E27FC236}">
                <a16:creationId xmlns:a16="http://schemas.microsoft.com/office/drawing/2014/main" id="{64AF0E68-F5B7-4E09-8D3A-8C9A5F33614A}"/>
              </a:ext>
            </a:extLst>
          </p:cNvPr>
          <p:cNvSpPr/>
          <p:nvPr/>
        </p:nvSpPr>
        <p:spPr>
          <a:xfrm>
            <a:off x="5149565" y="271878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7" name="مستطيل: زوايا مستديرة 196">
            <a:extLst>
              <a:ext uri="{FF2B5EF4-FFF2-40B4-BE49-F238E27FC236}">
                <a16:creationId xmlns:a16="http://schemas.microsoft.com/office/drawing/2014/main" id="{4696B72C-63D7-417E-ABD9-ED114E13B887}"/>
              </a:ext>
            </a:extLst>
          </p:cNvPr>
          <p:cNvSpPr/>
          <p:nvPr/>
        </p:nvSpPr>
        <p:spPr>
          <a:xfrm>
            <a:off x="5149565" y="244461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8" name="مستطيل: زوايا مستديرة 197">
            <a:extLst>
              <a:ext uri="{FF2B5EF4-FFF2-40B4-BE49-F238E27FC236}">
                <a16:creationId xmlns:a16="http://schemas.microsoft.com/office/drawing/2014/main" id="{8D97AB68-E7E9-4F23-86D9-DB470F7A8736}"/>
              </a:ext>
            </a:extLst>
          </p:cNvPr>
          <p:cNvSpPr/>
          <p:nvPr/>
        </p:nvSpPr>
        <p:spPr>
          <a:xfrm>
            <a:off x="5149565" y="217043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9" name="مستطيل: زوايا مستديرة 198">
            <a:extLst>
              <a:ext uri="{FF2B5EF4-FFF2-40B4-BE49-F238E27FC236}">
                <a16:creationId xmlns:a16="http://schemas.microsoft.com/office/drawing/2014/main" id="{58B09C80-AB5D-470F-A215-6A8AA7B56540}"/>
              </a:ext>
            </a:extLst>
          </p:cNvPr>
          <p:cNvSpPr/>
          <p:nvPr/>
        </p:nvSpPr>
        <p:spPr>
          <a:xfrm>
            <a:off x="5149565" y="19018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0" name="مستطيل: زوايا مستديرة 199">
            <a:extLst>
              <a:ext uri="{FF2B5EF4-FFF2-40B4-BE49-F238E27FC236}">
                <a16:creationId xmlns:a16="http://schemas.microsoft.com/office/drawing/2014/main" id="{D1B7FBC4-02E1-4D1A-BD67-D5C75E30E837}"/>
              </a:ext>
            </a:extLst>
          </p:cNvPr>
          <p:cNvSpPr/>
          <p:nvPr/>
        </p:nvSpPr>
        <p:spPr>
          <a:xfrm>
            <a:off x="5149565" y="161878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1" name="مستطيل: زوايا مستديرة 200">
            <a:extLst>
              <a:ext uri="{FF2B5EF4-FFF2-40B4-BE49-F238E27FC236}">
                <a16:creationId xmlns:a16="http://schemas.microsoft.com/office/drawing/2014/main" id="{B937F562-D89A-4F1C-A6BE-A41FF59FB5B4}"/>
              </a:ext>
            </a:extLst>
          </p:cNvPr>
          <p:cNvSpPr/>
          <p:nvPr/>
        </p:nvSpPr>
        <p:spPr>
          <a:xfrm>
            <a:off x="5149565" y="133568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2" name="مستطيل: زوايا مستديرة 201">
            <a:extLst>
              <a:ext uri="{FF2B5EF4-FFF2-40B4-BE49-F238E27FC236}">
                <a16:creationId xmlns:a16="http://schemas.microsoft.com/office/drawing/2014/main" id="{A97C1F76-32A3-4B88-B183-ABC36E2FCC4C}"/>
              </a:ext>
            </a:extLst>
          </p:cNvPr>
          <p:cNvSpPr/>
          <p:nvPr/>
        </p:nvSpPr>
        <p:spPr>
          <a:xfrm>
            <a:off x="5149565" y="106150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3" name="مستطيل: زوايا مستديرة 202">
            <a:extLst>
              <a:ext uri="{FF2B5EF4-FFF2-40B4-BE49-F238E27FC236}">
                <a16:creationId xmlns:a16="http://schemas.microsoft.com/office/drawing/2014/main" id="{F920DDA5-CBB9-4EEB-A905-B458D9B293E0}"/>
              </a:ext>
            </a:extLst>
          </p:cNvPr>
          <p:cNvSpPr/>
          <p:nvPr/>
        </p:nvSpPr>
        <p:spPr>
          <a:xfrm>
            <a:off x="5149565" y="78732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4" name="مستطيل: زوايا مستديرة 203">
            <a:extLst>
              <a:ext uri="{FF2B5EF4-FFF2-40B4-BE49-F238E27FC236}">
                <a16:creationId xmlns:a16="http://schemas.microsoft.com/office/drawing/2014/main" id="{FDE019D7-8E6A-4E70-9AF5-23D86414402C}"/>
              </a:ext>
            </a:extLst>
          </p:cNvPr>
          <p:cNvSpPr/>
          <p:nvPr/>
        </p:nvSpPr>
        <p:spPr>
          <a:xfrm>
            <a:off x="3760944" y="4660691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5" name="مستطيل: زوايا مستديرة 204">
            <a:extLst>
              <a:ext uri="{FF2B5EF4-FFF2-40B4-BE49-F238E27FC236}">
                <a16:creationId xmlns:a16="http://schemas.microsoft.com/office/drawing/2014/main" id="{792753F8-D732-49B9-BACF-76AEEF1D371E}"/>
              </a:ext>
            </a:extLst>
          </p:cNvPr>
          <p:cNvSpPr/>
          <p:nvPr/>
        </p:nvSpPr>
        <p:spPr>
          <a:xfrm>
            <a:off x="3760944" y="4377585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6" name="مستطيل: زوايا مستديرة 205">
            <a:extLst>
              <a:ext uri="{FF2B5EF4-FFF2-40B4-BE49-F238E27FC236}">
                <a16:creationId xmlns:a16="http://schemas.microsoft.com/office/drawing/2014/main" id="{54949C47-B9E1-47D2-8E98-CE72204897BC}"/>
              </a:ext>
            </a:extLst>
          </p:cNvPr>
          <p:cNvSpPr/>
          <p:nvPr/>
        </p:nvSpPr>
        <p:spPr>
          <a:xfrm>
            <a:off x="3760944" y="4094480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7" name="مستطيل: زوايا مستديرة 206">
            <a:extLst>
              <a:ext uri="{FF2B5EF4-FFF2-40B4-BE49-F238E27FC236}">
                <a16:creationId xmlns:a16="http://schemas.microsoft.com/office/drawing/2014/main" id="{798E8C79-ACC9-45C6-8D54-F23148F0314F}"/>
              </a:ext>
            </a:extLst>
          </p:cNvPr>
          <p:cNvSpPr/>
          <p:nvPr/>
        </p:nvSpPr>
        <p:spPr>
          <a:xfrm>
            <a:off x="3760944" y="3820304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8" name="مستطيل: زوايا مستديرة 207">
            <a:extLst>
              <a:ext uri="{FF2B5EF4-FFF2-40B4-BE49-F238E27FC236}">
                <a16:creationId xmlns:a16="http://schemas.microsoft.com/office/drawing/2014/main" id="{897ED8C5-3546-4E4E-9AFD-6B8F076C1830}"/>
              </a:ext>
            </a:extLst>
          </p:cNvPr>
          <p:cNvSpPr/>
          <p:nvPr/>
        </p:nvSpPr>
        <p:spPr>
          <a:xfrm>
            <a:off x="3760944" y="3546128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9" name="مستطيل: زوايا مستديرة 208">
            <a:extLst>
              <a:ext uri="{FF2B5EF4-FFF2-40B4-BE49-F238E27FC236}">
                <a16:creationId xmlns:a16="http://schemas.microsoft.com/office/drawing/2014/main" id="{E39DA0C2-366C-4A2C-BDDD-1980529999C0}"/>
              </a:ext>
            </a:extLst>
          </p:cNvPr>
          <p:cNvSpPr/>
          <p:nvPr/>
        </p:nvSpPr>
        <p:spPr>
          <a:xfrm>
            <a:off x="3760944" y="3277242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0" name="مستطيل: زوايا مستديرة 209">
            <a:extLst>
              <a:ext uri="{FF2B5EF4-FFF2-40B4-BE49-F238E27FC236}">
                <a16:creationId xmlns:a16="http://schemas.microsoft.com/office/drawing/2014/main" id="{37343E97-E0D9-4369-A466-A21AF4EDC52F}"/>
              </a:ext>
            </a:extLst>
          </p:cNvPr>
          <p:cNvSpPr/>
          <p:nvPr/>
        </p:nvSpPr>
        <p:spPr>
          <a:xfrm>
            <a:off x="3760944" y="2994136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1" name="مستطيل: زوايا مستديرة 210">
            <a:extLst>
              <a:ext uri="{FF2B5EF4-FFF2-40B4-BE49-F238E27FC236}">
                <a16:creationId xmlns:a16="http://schemas.microsoft.com/office/drawing/2014/main" id="{4798BB75-BD33-41CA-A99D-ECEFD2EBDE66}"/>
              </a:ext>
            </a:extLst>
          </p:cNvPr>
          <p:cNvSpPr/>
          <p:nvPr/>
        </p:nvSpPr>
        <p:spPr>
          <a:xfrm>
            <a:off x="3760944" y="2711031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2" name="مستطيل: زوايا مستديرة 211">
            <a:extLst>
              <a:ext uri="{FF2B5EF4-FFF2-40B4-BE49-F238E27FC236}">
                <a16:creationId xmlns:a16="http://schemas.microsoft.com/office/drawing/2014/main" id="{2EC5AC75-9545-4F3B-8848-178249BB63C7}"/>
              </a:ext>
            </a:extLst>
          </p:cNvPr>
          <p:cNvSpPr/>
          <p:nvPr/>
        </p:nvSpPr>
        <p:spPr>
          <a:xfrm>
            <a:off x="3760944" y="243685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3" name="مستطيل: زوايا مستديرة 212">
            <a:extLst>
              <a:ext uri="{FF2B5EF4-FFF2-40B4-BE49-F238E27FC236}">
                <a16:creationId xmlns:a16="http://schemas.microsoft.com/office/drawing/2014/main" id="{FA4C0B61-AF77-45FB-82DE-C7290C8BEEC1}"/>
              </a:ext>
            </a:extLst>
          </p:cNvPr>
          <p:cNvSpPr/>
          <p:nvPr/>
        </p:nvSpPr>
        <p:spPr>
          <a:xfrm>
            <a:off x="3760944" y="216267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4" name="مستطيل: زوايا مستديرة 213">
            <a:extLst>
              <a:ext uri="{FF2B5EF4-FFF2-40B4-BE49-F238E27FC236}">
                <a16:creationId xmlns:a16="http://schemas.microsoft.com/office/drawing/2014/main" id="{72B43157-7E39-4505-8EB0-B93B95B7009F}"/>
              </a:ext>
            </a:extLst>
          </p:cNvPr>
          <p:cNvSpPr/>
          <p:nvPr/>
        </p:nvSpPr>
        <p:spPr>
          <a:xfrm>
            <a:off x="3760944" y="189413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5" name="مستطيل: زوايا مستديرة 214">
            <a:extLst>
              <a:ext uri="{FF2B5EF4-FFF2-40B4-BE49-F238E27FC236}">
                <a16:creationId xmlns:a16="http://schemas.microsoft.com/office/drawing/2014/main" id="{9EA87D7B-2A6E-4E1D-AE2B-8AD2F6D69F98}"/>
              </a:ext>
            </a:extLst>
          </p:cNvPr>
          <p:cNvSpPr/>
          <p:nvPr/>
        </p:nvSpPr>
        <p:spPr>
          <a:xfrm>
            <a:off x="3760944" y="161103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6" name="مستطيل: زوايا مستديرة 215">
            <a:extLst>
              <a:ext uri="{FF2B5EF4-FFF2-40B4-BE49-F238E27FC236}">
                <a16:creationId xmlns:a16="http://schemas.microsoft.com/office/drawing/2014/main" id="{E5150B88-5803-4AA6-9143-1D16EA4FB9F7}"/>
              </a:ext>
            </a:extLst>
          </p:cNvPr>
          <p:cNvSpPr/>
          <p:nvPr/>
        </p:nvSpPr>
        <p:spPr>
          <a:xfrm>
            <a:off x="3760944" y="132792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7" name="مستطيل: زوايا مستديرة 216">
            <a:extLst>
              <a:ext uri="{FF2B5EF4-FFF2-40B4-BE49-F238E27FC236}">
                <a16:creationId xmlns:a16="http://schemas.microsoft.com/office/drawing/2014/main" id="{5F7AF2EE-3E1B-4DFB-B490-F9694D6F8E86}"/>
              </a:ext>
            </a:extLst>
          </p:cNvPr>
          <p:cNvSpPr/>
          <p:nvPr/>
        </p:nvSpPr>
        <p:spPr>
          <a:xfrm>
            <a:off x="3760944" y="105375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8" name="مستطيل: زوايا مستديرة 217">
            <a:extLst>
              <a:ext uri="{FF2B5EF4-FFF2-40B4-BE49-F238E27FC236}">
                <a16:creationId xmlns:a16="http://schemas.microsoft.com/office/drawing/2014/main" id="{00E18CD9-AAD7-4337-894A-D5AED812D23F}"/>
              </a:ext>
            </a:extLst>
          </p:cNvPr>
          <p:cNvSpPr/>
          <p:nvPr/>
        </p:nvSpPr>
        <p:spPr>
          <a:xfrm>
            <a:off x="3760944" y="77957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9" name="مستطيل: زوايا مستديرة 218">
            <a:extLst>
              <a:ext uri="{FF2B5EF4-FFF2-40B4-BE49-F238E27FC236}">
                <a16:creationId xmlns:a16="http://schemas.microsoft.com/office/drawing/2014/main" id="{C5CF403E-C92D-411E-ABE1-5242B668505D}"/>
              </a:ext>
            </a:extLst>
          </p:cNvPr>
          <p:cNvSpPr/>
          <p:nvPr/>
        </p:nvSpPr>
        <p:spPr>
          <a:xfrm>
            <a:off x="2367690" y="469457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0" name="مستطيل: زوايا مستديرة 219">
            <a:extLst>
              <a:ext uri="{FF2B5EF4-FFF2-40B4-BE49-F238E27FC236}">
                <a16:creationId xmlns:a16="http://schemas.microsoft.com/office/drawing/2014/main" id="{1416AAB7-DAC6-44DF-8FD0-33639E7B907E}"/>
              </a:ext>
            </a:extLst>
          </p:cNvPr>
          <p:cNvSpPr/>
          <p:nvPr/>
        </p:nvSpPr>
        <p:spPr>
          <a:xfrm>
            <a:off x="2367690" y="441147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1" name="مستطيل: زوايا مستديرة 220">
            <a:extLst>
              <a:ext uri="{FF2B5EF4-FFF2-40B4-BE49-F238E27FC236}">
                <a16:creationId xmlns:a16="http://schemas.microsoft.com/office/drawing/2014/main" id="{8259689E-4A27-4794-8CD7-DE04A295F976}"/>
              </a:ext>
            </a:extLst>
          </p:cNvPr>
          <p:cNvSpPr/>
          <p:nvPr/>
        </p:nvSpPr>
        <p:spPr>
          <a:xfrm>
            <a:off x="2367690" y="412836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2" name="مستطيل: زوايا مستديرة 221">
            <a:extLst>
              <a:ext uri="{FF2B5EF4-FFF2-40B4-BE49-F238E27FC236}">
                <a16:creationId xmlns:a16="http://schemas.microsoft.com/office/drawing/2014/main" id="{E480B46D-565A-4717-8873-AEC629C8CF33}"/>
              </a:ext>
            </a:extLst>
          </p:cNvPr>
          <p:cNvSpPr/>
          <p:nvPr/>
        </p:nvSpPr>
        <p:spPr>
          <a:xfrm>
            <a:off x="2367690" y="38541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3" name="مستطيل: زوايا مستديرة 222">
            <a:extLst>
              <a:ext uri="{FF2B5EF4-FFF2-40B4-BE49-F238E27FC236}">
                <a16:creationId xmlns:a16="http://schemas.microsoft.com/office/drawing/2014/main" id="{A813ECC0-E912-4037-A03B-449D8D6F6F97}"/>
              </a:ext>
            </a:extLst>
          </p:cNvPr>
          <p:cNvSpPr/>
          <p:nvPr/>
        </p:nvSpPr>
        <p:spPr>
          <a:xfrm>
            <a:off x="2367690" y="358001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4" name="مستطيل: زوايا مستديرة 223">
            <a:extLst>
              <a:ext uri="{FF2B5EF4-FFF2-40B4-BE49-F238E27FC236}">
                <a16:creationId xmlns:a16="http://schemas.microsoft.com/office/drawing/2014/main" id="{71E15389-EA3A-4143-8603-75BAD339F0E2}"/>
              </a:ext>
            </a:extLst>
          </p:cNvPr>
          <p:cNvSpPr/>
          <p:nvPr/>
        </p:nvSpPr>
        <p:spPr>
          <a:xfrm>
            <a:off x="2367690" y="331113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5" name="مستطيل: زوايا مستديرة 224">
            <a:extLst>
              <a:ext uri="{FF2B5EF4-FFF2-40B4-BE49-F238E27FC236}">
                <a16:creationId xmlns:a16="http://schemas.microsoft.com/office/drawing/2014/main" id="{06B53D31-25BE-4267-A9D4-F0A07F77A548}"/>
              </a:ext>
            </a:extLst>
          </p:cNvPr>
          <p:cNvSpPr/>
          <p:nvPr/>
        </p:nvSpPr>
        <p:spPr>
          <a:xfrm>
            <a:off x="2367690" y="302802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6" name="مستطيل: زوايا مستديرة 225">
            <a:extLst>
              <a:ext uri="{FF2B5EF4-FFF2-40B4-BE49-F238E27FC236}">
                <a16:creationId xmlns:a16="http://schemas.microsoft.com/office/drawing/2014/main" id="{6AB0CDEC-28FD-4359-ACBC-B9782CF53B47}"/>
              </a:ext>
            </a:extLst>
          </p:cNvPr>
          <p:cNvSpPr/>
          <p:nvPr/>
        </p:nvSpPr>
        <p:spPr>
          <a:xfrm>
            <a:off x="2367690" y="274491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7" name="مستطيل: زوايا مستديرة 226">
            <a:extLst>
              <a:ext uri="{FF2B5EF4-FFF2-40B4-BE49-F238E27FC236}">
                <a16:creationId xmlns:a16="http://schemas.microsoft.com/office/drawing/2014/main" id="{32E4375A-226D-4B11-9F9E-BAD8F6B4D448}"/>
              </a:ext>
            </a:extLst>
          </p:cNvPr>
          <p:cNvSpPr/>
          <p:nvPr/>
        </p:nvSpPr>
        <p:spPr>
          <a:xfrm>
            <a:off x="2367690" y="247074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8" name="مستطيل: زوايا مستديرة 227">
            <a:extLst>
              <a:ext uri="{FF2B5EF4-FFF2-40B4-BE49-F238E27FC236}">
                <a16:creationId xmlns:a16="http://schemas.microsoft.com/office/drawing/2014/main" id="{5679C37B-AA20-4D55-A9D9-8F9DB7929C56}"/>
              </a:ext>
            </a:extLst>
          </p:cNvPr>
          <p:cNvSpPr/>
          <p:nvPr/>
        </p:nvSpPr>
        <p:spPr>
          <a:xfrm>
            <a:off x="2367690" y="219656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9" name="مستطيل: زوايا مستديرة 228">
            <a:extLst>
              <a:ext uri="{FF2B5EF4-FFF2-40B4-BE49-F238E27FC236}">
                <a16:creationId xmlns:a16="http://schemas.microsoft.com/office/drawing/2014/main" id="{73F69923-1328-4F24-A29B-065BC735C582}"/>
              </a:ext>
            </a:extLst>
          </p:cNvPr>
          <p:cNvSpPr/>
          <p:nvPr/>
        </p:nvSpPr>
        <p:spPr>
          <a:xfrm>
            <a:off x="2367690" y="192802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30" name="مستطيل: زوايا مستديرة 229">
            <a:extLst>
              <a:ext uri="{FF2B5EF4-FFF2-40B4-BE49-F238E27FC236}">
                <a16:creationId xmlns:a16="http://schemas.microsoft.com/office/drawing/2014/main" id="{68D9ED98-B479-41E8-B10F-ECBB1DDA4CC7}"/>
              </a:ext>
            </a:extLst>
          </p:cNvPr>
          <p:cNvSpPr/>
          <p:nvPr/>
        </p:nvSpPr>
        <p:spPr>
          <a:xfrm>
            <a:off x="2367690" y="164491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31" name="مستطيل: زوايا مستديرة 230">
            <a:extLst>
              <a:ext uri="{FF2B5EF4-FFF2-40B4-BE49-F238E27FC236}">
                <a16:creationId xmlns:a16="http://schemas.microsoft.com/office/drawing/2014/main" id="{C903B8A7-E1B1-430A-A462-C040169418F3}"/>
              </a:ext>
            </a:extLst>
          </p:cNvPr>
          <p:cNvSpPr/>
          <p:nvPr/>
        </p:nvSpPr>
        <p:spPr>
          <a:xfrm>
            <a:off x="2367690" y="136181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32" name="مستطيل: زوايا مستديرة 231">
            <a:extLst>
              <a:ext uri="{FF2B5EF4-FFF2-40B4-BE49-F238E27FC236}">
                <a16:creationId xmlns:a16="http://schemas.microsoft.com/office/drawing/2014/main" id="{93D6B12A-6079-4B9F-A501-01B64F39C34D}"/>
              </a:ext>
            </a:extLst>
          </p:cNvPr>
          <p:cNvSpPr/>
          <p:nvPr/>
        </p:nvSpPr>
        <p:spPr>
          <a:xfrm>
            <a:off x="2367690" y="108763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33" name="مستطيل: زوايا مستديرة 232">
            <a:extLst>
              <a:ext uri="{FF2B5EF4-FFF2-40B4-BE49-F238E27FC236}">
                <a16:creationId xmlns:a16="http://schemas.microsoft.com/office/drawing/2014/main" id="{DB892406-F10F-4E3E-91C9-792C2A7A003D}"/>
              </a:ext>
            </a:extLst>
          </p:cNvPr>
          <p:cNvSpPr/>
          <p:nvPr/>
        </p:nvSpPr>
        <p:spPr>
          <a:xfrm>
            <a:off x="2367690" y="81346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00" name="مستطيل: زوايا مستديرة 212">
            <a:extLst>
              <a:ext uri="{FF2B5EF4-FFF2-40B4-BE49-F238E27FC236}">
                <a16:creationId xmlns:a16="http://schemas.microsoft.com/office/drawing/2014/main" id="{7A3D8150-1917-4B35-AEC5-2B6E7E6ED8CF}"/>
              </a:ext>
            </a:extLst>
          </p:cNvPr>
          <p:cNvSpPr/>
          <p:nvPr/>
        </p:nvSpPr>
        <p:spPr>
          <a:xfrm>
            <a:off x="3760944" y="216244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01" name="مستطيل: زوايا مستديرة 213">
            <a:extLst>
              <a:ext uri="{FF2B5EF4-FFF2-40B4-BE49-F238E27FC236}">
                <a16:creationId xmlns:a16="http://schemas.microsoft.com/office/drawing/2014/main" id="{8E691450-CF4E-4ADF-B763-A44AF275021F}"/>
              </a:ext>
            </a:extLst>
          </p:cNvPr>
          <p:cNvSpPr/>
          <p:nvPr/>
        </p:nvSpPr>
        <p:spPr>
          <a:xfrm>
            <a:off x="3760944" y="189390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02" name="مستطيل: زوايا مستديرة 214">
            <a:extLst>
              <a:ext uri="{FF2B5EF4-FFF2-40B4-BE49-F238E27FC236}">
                <a16:creationId xmlns:a16="http://schemas.microsoft.com/office/drawing/2014/main" id="{76AE613B-38C4-442E-A90E-7EC140287179}"/>
              </a:ext>
            </a:extLst>
          </p:cNvPr>
          <p:cNvSpPr/>
          <p:nvPr/>
        </p:nvSpPr>
        <p:spPr>
          <a:xfrm>
            <a:off x="3760944" y="161079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03" name="مستطيل: زوايا مستديرة 215">
            <a:extLst>
              <a:ext uri="{FF2B5EF4-FFF2-40B4-BE49-F238E27FC236}">
                <a16:creationId xmlns:a16="http://schemas.microsoft.com/office/drawing/2014/main" id="{C44EE9BC-4FD1-44E0-844D-734799243895}"/>
              </a:ext>
            </a:extLst>
          </p:cNvPr>
          <p:cNvSpPr/>
          <p:nvPr/>
        </p:nvSpPr>
        <p:spPr>
          <a:xfrm>
            <a:off x="3760944" y="132768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04" name="مستطيل: زوايا مستديرة 216">
            <a:extLst>
              <a:ext uri="{FF2B5EF4-FFF2-40B4-BE49-F238E27FC236}">
                <a16:creationId xmlns:a16="http://schemas.microsoft.com/office/drawing/2014/main" id="{4EDA4CFE-7D31-4457-BD9D-6993EC281B07}"/>
              </a:ext>
            </a:extLst>
          </p:cNvPr>
          <p:cNvSpPr/>
          <p:nvPr/>
        </p:nvSpPr>
        <p:spPr>
          <a:xfrm>
            <a:off x="3760944" y="105351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05" name="مستطيل: زوايا مستديرة 217">
            <a:extLst>
              <a:ext uri="{FF2B5EF4-FFF2-40B4-BE49-F238E27FC236}">
                <a16:creationId xmlns:a16="http://schemas.microsoft.com/office/drawing/2014/main" id="{3EA5B380-AE2F-4CBF-B5C3-02D24A4276DB}"/>
              </a:ext>
            </a:extLst>
          </p:cNvPr>
          <p:cNvSpPr/>
          <p:nvPr/>
        </p:nvSpPr>
        <p:spPr>
          <a:xfrm>
            <a:off x="3760944" y="77933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06" name="مستطيل: زوايا مستديرة 211">
            <a:extLst>
              <a:ext uri="{FF2B5EF4-FFF2-40B4-BE49-F238E27FC236}">
                <a16:creationId xmlns:a16="http://schemas.microsoft.com/office/drawing/2014/main" id="{75E34849-5603-4FC1-B6EC-214EA71AC1AE}"/>
              </a:ext>
            </a:extLst>
          </p:cNvPr>
          <p:cNvSpPr/>
          <p:nvPr/>
        </p:nvSpPr>
        <p:spPr>
          <a:xfrm>
            <a:off x="3760944" y="2436444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07" name="مستطيل: زوايا مستديرة 212">
            <a:extLst>
              <a:ext uri="{FF2B5EF4-FFF2-40B4-BE49-F238E27FC236}">
                <a16:creationId xmlns:a16="http://schemas.microsoft.com/office/drawing/2014/main" id="{6A5DE02B-0066-4FAA-8426-8283C30F7B94}"/>
              </a:ext>
            </a:extLst>
          </p:cNvPr>
          <p:cNvSpPr/>
          <p:nvPr/>
        </p:nvSpPr>
        <p:spPr>
          <a:xfrm>
            <a:off x="3760944" y="2162032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08" name="مستطيل: زوايا مستديرة 213">
            <a:extLst>
              <a:ext uri="{FF2B5EF4-FFF2-40B4-BE49-F238E27FC236}">
                <a16:creationId xmlns:a16="http://schemas.microsoft.com/office/drawing/2014/main" id="{74047EFD-51F4-4C01-A3B4-4102E8C6694A}"/>
              </a:ext>
            </a:extLst>
          </p:cNvPr>
          <p:cNvSpPr/>
          <p:nvPr/>
        </p:nvSpPr>
        <p:spPr>
          <a:xfrm>
            <a:off x="3760944" y="1893490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09" name="مستطيل: زوايا مستديرة 214">
            <a:extLst>
              <a:ext uri="{FF2B5EF4-FFF2-40B4-BE49-F238E27FC236}">
                <a16:creationId xmlns:a16="http://schemas.microsoft.com/office/drawing/2014/main" id="{366B84E6-8134-4D5E-8553-BA3F9F1C3052}"/>
              </a:ext>
            </a:extLst>
          </p:cNvPr>
          <p:cNvSpPr/>
          <p:nvPr/>
        </p:nvSpPr>
        <p:spPr>
          <a:xfrm>
            <a:off x="3760944" y="1610384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10" name="مستطيل: زوايا مستديرة 215">
            <a:extLst>
              <a:ext uri="{FF2B5EF4-FFF2-40B4-BE49-F238E27FC236}">
                <a16:creationId xmlns:a16="http://schemas.microsoft.com/office/drawing/2014/main" id="{FB9129D1-860B-4EF5-AF6A-9A5F54A3B86C}"/>
              </a:ext>
            </a:extLst>
          </p:cNvPr>
          <p:cNvSpPr/>
          <p:nvPr/>
        </p:nvSpPr>
        <p:spPr>
          <a:xfrm>
            <a:off x="3760944" y="1327279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11" name="مستطيل: زوايا مستديرة 216">
            <a:extLst>
              <a:ext uri="{FF2B5EF4-FFF2-40B4-BE49-F238E27FC236}">
                <a16:creationId xmlns:a16="http://schemas.microsoft.com/office/drawing/2014/main" id="{3636EFC8-42A0-4E5B-80A0-996F49271E43}"/>
              </a:ext>
            </a:extLst>
          </p:cNvPr>
          <p:cNvSpPr/>
          <p:nvPr/>
        </p:nvSpPr>
        <p:spPr>
          <a:xfrm>
            <a:off x="3760944" y="1053103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12" name="مستطيل: زوايا مستديرة 217">
            <a:extLst>
              <a:ext uri="{FF2B5EF4-FFF2-40B4-BE49-F238E27FC236}">
                <a16:creationId xmlns:a16="http://schemas.microsoft.com/office/drawing/2014/main" id="{47F1795D-84F5-4756-99E7-AE8F6C444604}"/>
              </a:ext>
            </a:extLst>
          </p:cNvPr>
          <p:cNvSpPr/>
          <p:nvPr/>
        </p:nvSpPr>
        <p:spPr>
          <a:xfrm>
            <a:off x="3760944" y="778927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19379841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id="{E4628661-A6BA-4B31-9410-D26F9BC2525A}"/>
              </a:ext>
            </a:extLst>
          </p:cNvPr>
          <p:cNvSpPr/>
          <p:nvPr/>
        </p:nvSpPr>
        <p:spPr>
          <a:xfrm>
            <a:off x="4939662" y="5913656"/>
            <a:ext cx="2634480" cy="442940"/>
          </a:xfrm>
          <a:prstGeom prst="roundRect">
            <a:avLst/>
          </a:prstGeom>
          <a:solidFill>
            <a:srgbClr val="00AF9A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SA" sz="2250" dirty="0">
                <a:solidFill>
                  <a:srgbClr val="FFFFFF"/>
                </a:solidFill>
                <a:cs typeface="PT Bold Heading" panose="02010400000000000000" pitchFamily="2" charset="-78"/>
                <a:sym typeface="Geeza Pro Regular"/>
              </a:rPr>
              <a:t>عملاء بنك الأسئلة</a:t>
            </a:r>
          </a:p>
        </p:txBody>
      </p:sp>
      <p:sp>
        <p:nvSpPr>
          <p:cNvPr id="130" name="مستطيل: زوايا مستديرة 129">
            <a:extLst>
              <a:ext uri="{FF2B5EF4-FFF2-40B4-BE49-F238E27FC236}">
                <a16:creationId xmlns:a16="http://schemas.microsoft.com/office/drawing/2014/main" id="{12CF16C8-3A3B-4F1D-8F40-E765197AEA2D}"/>
              </a:ext>
            </a:extLst>
          </p:cNvPr>
          <p:cNvSpPr/>
          <p:nvPr/>
        </p:nvSpPr>
        <p:spPr>
          <a:xfrm>
            <a:off x="5077793" y="148758"/>
            <a:ext cx="2634480" cy="442940"/>
          </a:xfrm>
          <a:prstGeom prst="roundRect">
            <a:avLst/>
          </a:prstGeom>
          <a:solidFill>
            <a:srgbClr val="00AF9A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SA" sz="2250" dirty="0">
                <a:solidFill>
                  <a:srgbClr val="FFFFFF"/>
                </a:solidFill>
                <a:cs typeface="PT Bold Heading" panose="02010400000000000000" pitchFamily="2" charset="-78"/>
                <a:sym typeface="Geeza Pro Regular"/>
              </a:rPr>
              <a:t>شحن الرصيد</a:t>
            </a:r>
          </a:p>
        </p:txBody>
      </p:sp>
      <p:sp>
        <p:nvSpPr>
          <p:cNvPr id="131" name="مستطيل: زوايا مستديرة 130">
            <a:extLst>
              <a:ext uri="{FF2B5EF4-FFF2-40B4-BE49-F238E27FC236}">
                <a16:creationId xmlns:a16="http://schemas.microsoft.com/office/drawing/2014/main" id="{78B44FC4-F0E5-4933-9AA8-126678C34C81}"/>
              </a:ext>
            </a:extLst>
          </p:cNvPr>
          <p:cNvSpPr/>
          <p:nvPr/>
        </p:nvSpPr>
        <p:spPr>
          <a:xfrm>
            <a:off x="9274969" y="5246913"/>
            <a:ext cx="1178719" cy="275377"/>
          </a:xfrm>
          <a:prstGeom prst="roundRect">
            <a:avLst/>
          </a:prstGeom>
          <a:solidFill>
            <a:srgbClr val="7C3808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1266" dirty="0">
                <a:solidFill>
                  <a:srgbClr val="FFFFFF"/>
                </a:solidFill>
                <a:sym typeface="Geeza Pro Regular"/>
              </a:rPr>
              <a:t>دانية جرادات</a:t>
            </a:r>
            <a:endParaRPr lang="ar-SA" sz="1266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2" name="مستطيل: زوايا مستديرة 131">
            <a:extLst>
              <a:ext uri="{FF2B5EF4-FFF2-40B4-BE49-F238E27FC236}">
                <a16:creationId xmlns:a16="http://schemas.microsoft.com/office/drawing/2014/main" id="{14661CFE-1644-483F-A944-A2960820F554}"/>
              </a:ext>
            </a:extLst>
          </p:cNvPr>
          <p:cNvSpPr/>
          <p:nvPr/>
        </p:nvSpPr>
        <p:spPr>
          <a:xfrm>
            <a:off x="6533555" y="5187933"/>
            <a:ext cx="1178719" cy="442940"/>
          </a:xfrm>
          <a:prstGeom prst="roundRect">
            <a:avLst/>
          </a:prstGeom>
          <a:solidFill>
            <a:srgbClr val="FFC000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2250" dirty="0" err="1">
                <a:solidFill>
                  <a:srgbClr val="FFFFFF"/>
                </a:solidFill>
                <a:sym typeface="Geeza Pro Regular"/>
              </a:rPr>
              <a:t>شهدعمر</a:t>
            </a:r>
            <a:endParaRPr lang="ar-SA" sz="2250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3" name="مستطيل: زوايا مستديرة 132">
            <a:extLst>
              <a:ext uri="{FF2B5EF4-FFF2-40B4-BE49-F238E27FC236}">
                <a16:creationId xmlns:a16="http://schemas.microsoft.com/office/drawing/2014/main" id="{F5B81AA1-CC16-4CBA-B186-4C70B52CC54F}"/>
              </a:ext>
            </a:extLst>
          </p:cNvPr>
          <p:cNvSpPr/>
          <p:nvPr/>
        </p:nvSpPr>
        <p:spPr>
          <a:xfrm>
            <a:off x="7904262" y="5246913"/>
            <a:ext cx="1178719" cy="275377"/>
          </a:xfrm>
          <a:prstGeom prst="roundRect">
            <a:avLst/>
          </a:prstGeom>
          <a:solidFill>
            <a:srgbClr val="7030A0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1266" dirty="0">
                <a:solidFill>
                  <a:srgbClr val="FFFFFF"/>
                </a:solidFill>
                <a:sym typeface="Geeza Pro Regular"/>
              </a:rPr>
              <a:t>دانه </a:t>
            </a:r>
            <a:r>
              <a:rPr lang="ar-QA" sz="1266" dirty="0" err="1">
                <a:solidFill>
                  <a:srgbClr val="FFFFFF"/>
                </a:solidFill>
                <a:sym typeface="Geeza Pro Regular"/>
              </a:rPr>
              <a:t>الأصمخ</a:t>
            </a:r>
            <a:endParaRPr lang="ar-SA" sz="1266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4" name="مستطيل: زوايا مستديرة 133">
            <a:extLst>
              <a:ext uri="{FF2B5EF4-FFF2-40B4-BE49-F238E27FC236}">
                <a16:creationId xmlns:a16="http://schemas.microsoft.com/office/drawing/2014/main" id="{D1904606-B412-4A12-8340-B957E22B800C}"/>
              </a:ext>
            </a:extLst>
          </p:cNvPr>
          <p:cNvSpPr/>
          <p:nvPr/>
        </p:nvSpPr>
        <p:spPr>
          <a:xfrm>
            <a:off x="5153919" y="5208357"/>
            <a:ext cx="1178719" cy="442940"/>
          </a:xfrm>
          <a:prstGeom prst="roundRect">
            <a:avLst/>
          </a:prstGeom>
          <a:solidFill>
            <a:srgbClr val="339563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2250" dirty="0">
                <a:solidFill>
                  <a:srgbClr val="FFFFFF"/>
                </a:solidFill>
                <a:sym typeface="Geeza Pro Regular"/>
              </a:rPr>
              <a:t>ريم ثائر</a:t>
            </a:r>
            <a:endParaRPr lang="ar-SA" sz="2250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5" name="مستطيل: زوايا مستديرة 134">
            <a:extLst>
              <a:ext uri="{FF2B5EF4-FFF2-40B4-BE49-F238E27FC236}">
                <a16:creationId xmlns:a16="http://schemas.microsoft.com/office/drawing/2014/main" id="{18600F7E-4594-42D8-82FD-D90FF61DA6E4}"/>
              </a:ext>
            </a:extLst>
          </p:cNvPr>
          <p:cNvSpPr/>
          <p:nvPr/>
        </p:nvSpPr>
        <p:spPr>
          <a:xfrm>
            <a:off x="3738397" y="5284383"/>
            <a:ext cx="1178719" cy="275377"/>
          </a:xfrm>
          <a:prstGeom prst="roundRect">
            <a:avLst/>
          </a:prstGeom>
          <a:solidFill>
            <a:srgbClr val="0070C0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1266" dirty="0">
                <a:solidFill>
                  <a:srgbClr val="FFFFFF"/>
                </a:solidFill>
                <a:sym typeface="Geeza Pro Regular"/>
              </a:rPr>
              <a:t>الغالية عبد الله</a:t>
            </a:r>
            <a:endParaRPr lang="ar-SA" sz="1266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id="{5FCB081D-D4B7-49A2-98A0-FD665B6803DD}"/>
              </a:ext>
            </a:extLst>
          </p:cNvPr>
          <p:cNvSpPr/>
          <p:nvPr/>
        </p:nvSpPr>
        <p:spPr>
          <a:xfrm>
            <a:off x="2345144" y="5241994"/>
            <a:ext cx="1178719" cy="454858"/>
          </a:xfrm>
          <a:prstGeom prst="roundRect">
            <a:avLst/>
          </a:prstGeom>
          <a:solidFill>
            <a:srgbClr val="FF0000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2320" dirty="0">
                <a:solidFill>
                  <a:srgbClr val="FFFFFF"/>
                </a:solidFill>
                <a:sym typeface="Geeza Pro Regular"/>
              </a:rPr>
              <a:t>الطالبة</a:t>
            </a:r>
            <a:endParaRPr lang="ar-SA" sz="2320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4" name="مستطيل: زوايا مستديرة 143">
            <a:extLst>
              <a:ext uri="{FF2B5EF4-FFF2-40B4-BE49-F238E27FC236}">
                <a16:creationId xmlns:a16="http://schemas.microsoft.com/office/drawing/2014/main" id="{3677E1F6-9C21-466A-8958-3CAB28F99461}"/>
              </a:ext>
            </a:extLst>
          </p:cNvPr>
          <p:cNvSpPr/>
          <p:nvPr/>
        </p:nvSpPr>
        <p:spPr>
          <a:xfrm>
            <a:off x="9274969" y="4643645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5" name="مستطيل: زوايا مستديرة 144">
            <a:extLst>
              <a:ext uri="{FF2B5EF4-FFF2-40B4-BE49-F238E27FC236}">
                <a16:creationId xmlns:a16="http://schemas.microsoft.com/office/drawing/2014/main" id="{AD345089-C281-4E87-A137-CF4E59E62CEF}"/>
              </a:ext>
            </a:extLst>
          </p:cNvPr>
          <p:cNvSpPr/>
          <p:nvPr/>
        </p:nvSpPr>
        <p:spPr>
          <a:xfrm>
            <a:off x="9274969" y="4360539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6" name="مستطيل: زوايا مستديرة 145">
            <a:extLst>
              <a:ext uri="{FF2B5EF4-FFF2-40B4-BE49-F238E27FC236}">
                <a16:creationId xmlns:a16="http://schemas.microsoft.com/office/drawing/2014/main" id="{7AF3EB91-79D6-4DD6-9C22-1F692B7D9E45}"/>
              </a:ext>
            </a:extLst>
          </p:cNvPr>
          <p:cNvSpPr/>
          <p:nvPr/>
        </p:nvSpPr>
        <p:spPr>
          <a:xfrm>
            <a:off x="9274969" y="4077434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7" name="مستطيل: زوايا مستديرة 146">
            <a:extLst>
              <a:ext uri="{FF2B5EF4-FFF2-40B4-BE49-F238E27FC236}">
                <a16:creationId xmlns:a16="http://schemas.microsoft.com/office/drawing/2014/main" id="{137F3251-3EE8-46B4-A547-EAF1DBAF9CD9}"/>
              </a:ext>
            </a:extLst>
          </p:cNvPr>
          <p:cNvSpPr/>
          <p:nvPr/>
        </p:nvSpPr>
        <p:spPr>
          <a:xfrm>
            <a:off x="9274969" y="3803258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8" name="مستطيل: زوايا مستديرة 147">
            <a:extLst>
              <a:ext uri="{FF2B5EF4-FFF2-40B4-BE49-F238E27FC236}">
                <a16:creationId xmlns:a16="http://schemas.microsoft.com/office/drawing/2014/main" id="{A2CBE5E6-89B0-4B57-B4DD-20D1A7FADE61}"/>
              </a:ext>
            </a:extLst>
          </p:cNvPr>
          <p:cNvSpPr/>
          <p:nvPr/>
        </p:nvSpPr>
        <p:spPr>
          <a:xfrm>
            <a:off x="9274969" y="3529082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9" name="مستطيل: زوايا مستديرة 148">
            <a:extLst>
              <a:ext uri="{FF2B5EF4-FFF2-40B4-BE49-F238E27FC236}">
                <a16:creationId xmlns:a16="http://schemas.microsoft.com/office/drawing/2014/main" id="{DB5BC3F5-39D4-493E-9287-6981A44A8D0D}"/>
              </a:ext>
            </a:extLst>
          </p:cNvPr>
          <p:cNvSpPr/>
          <p:nvPr/>
        </p:nvSpPr>
        <p:spPr>
          <a:xfrm>
            <a:off x="9274969" y="3260196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0" name="مستطيل: زوايا مستديرة 149">
            <a:extLst>
              <a:ext uri="{FF2B5EF4-FFF2-40B4-BE49-F238E27FC236}">
                <a16:creationId xmlns:a16="http://schemas.microsoft.com/office/drawing/2014/main" id="{E014E645-0B45-478A-8FA9-488B59B268C0}"/>
              </a:ext>
            </a:extLst>
          </p:cNvPr>
          <p:cNvSpPr/>
          <p:nvPr/>
        </p:nvSpPr>
        <p:spPr>
          <a:xfrm>
            <a:off x="9274969" y="2977090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1" name="مستطيل: زوايا مستديرة 150">
            <a:extLst>
              <a:ext uri="{FF2B5EF4-FFF2-40B4-BE49-F238E27FC236}">
                <a16:creationId xmlns:a16="http://schemas.microsoft.com/office/drawing/2014/main" id="{FFC3DA60-E848-4355-9EAB-0B585737CC79}"/>
              </a:ext>
            </a:extLst>
          </p:cNvPr>
          <p:cNvSpPr/>
          <p:nvPr/>
        </p:nvSpPr>
        <p:spPr>
          <a:xfrm>
            <a:off x="9274969" y="2693985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2" name="مستطيل: زوايا مستديرة 151">
            <a:extLst>
              <a:ext uri="{FF2B5EF4-FFF2-40B4-BE49-F238E27FC236}">
                <a16:creationId xmlns:a16="http://schemas.microsoft.com/office/drawing/2014/main" id="{7C0A7D84-079B-4515-A52A-49A85D0E8090}"/>
              </a:ext>
            </a:extLst>
          </p:cNvPr>
          <p:cNvSpPr/>
          <p:nvPr/>
        </p:nvSpPr>
        <p:spPr>
          <a:xfrm>
            <a:off x="9274969" y="241980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3" name="مستطيل: زوايا مستديرة 152">
            <a:extLst>
              <a:ext uri="{FF2B5EF4-FFF2-40B4-BE49-F238E27FC236}">
                <a16:creationId xmlns:a16="http://schemas.microsoft.com/office/drawing/2014/main" id="{B63659F2-2632-4A4B-953B-DBF55524F74F}"/>
              </a:ext>
            </a:extLst>
          </p:cNvPr>
          <p:cNvSpPr/>
          <p:nvPr/>
        </p:nvSpPr>
        <p:spPr>
          <a:xfrm>
            <a:off x="9274969" y="214563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4" name="مستطيل: زوايا مستديرة 153">
            <a:extLst>
              <a:ext uri="{FF2B5EF4-FFF2-40B4-BE49-F238E27FC236}">
                <a16:creationId xmlns:a16="http://schemas.microsoft.com/office/drawing/2014/main" id="{DA38957E-4C3A-421A-AE38-E8F6E6334E4E}"/>
              </a:ext>
            </a:extLst>
          </p:cNvPr>
          <p:cNvSpPr/>
          <p:nvPr/>
        </p:nvSpPr>
        <p:spPr>
          <a:xfrm>
            <a:off x="9274969" y="187709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5" name="مستطيل: زوايا مستديرة 154">
            <a:extLst>
              <a:ext uri="{FF2B5EF4-FFF2-40B4-BE49-F238E27FC236}">
                <a16:creationId xmlns:a16="http://schemas.microsoft.com/office/drawing/2014/main" id="{8E944A3B-FAC1-4270-B7CE-9BC490CE9338}"/>
              </a:ext>
            </a:extLst>
          </p:cNvPr>
          <p:cNvSpPr/>
          <p:nvPr/>
        </p:nvSpPr>
        <p:spPr>
          <a:xfrm>
            <a:off x="9274969" y="159398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6" name="مستطيل: زوايا مستديرة 155">
            <a:extLst>
              <a:ext uri="{FF2B5EF4-FFF2-40B4-BE49-F238E27FC236}">
                <a16:creationId xmlns:a16="http://schemas.microsoft.com/office/drawing/2014/main" id="{EDA98D41-4DC5-4935-BF71-1A213E3D7863}"/>
              </a:ext>
            </a:extLst>
          </p:cNvPr>
          <p:cNvSpPr/>
          <p:nvPr/>
        </p:nvSpPr>
        <p:spPr>
          <a:xfrm>
            <a:off x="9274969" y="131088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7" name="مستطيل: زوايا مستديرة 156">
            <a:extLst>
              <a:ext uri="{FF2B5EF4-FFF2-40B4-BE49-F238E27FC236}">
                <a16:creationId xmlns:a16="http://schemas.microsoft.com/office/drawing/2014/main" id="{768C5E81-AF25-4F23-A37F-F6EB0CE33AD0}"/>
              </a:ext>
            </a:extLst>
          </p:cNvPr>
          <p:cNvSpPr/>
          <p:nvPr/>
        </p:nvSpPr>
        <p:spPr>
          <a:xfrm>
            <a:off x="9274969" y="103670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8" name="مستطيل: زوايا مستديرة 157">
            <a:extLst>
              <a:ext uri="{FF2B5EF4-FFF2-40B4-BE49-F238E27FC236}">
                <a16:creationId xmlns:a16="http://schemas.microsoft.com/office/drawing/2014/main" id="{2F32FA24-DF9A-4443-AF53-D42C6CEA1240}"/>
              </a:ext>
            </a:extLst>
          </p:cNvPr>
          <p:cNvSpPr/>
          <p:nvPr/>
        </p:nvSpPr>
        <p:spPr>
          <a:xfrm>
            <a:off x="9274969" y="76252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9" name="مستطيل: زوايا مستديرة 158">
            <a:extLst>
              <a:ext uri="{FF2B5EF4-FFF2-40B4-BE49-F238E27FC236}">
                <a16:creationId xmlns:a16="http://schemas.microsoft.com/office/drawing/2014/main" id="{75E0AD1F-8FB0-4F89-B4DC-4D9E798DDD7A}"/>
              </a:ext>
            </a:extLst>
          </p:cNvPr>
          <p:cNvSpPr/>
          <p:nvPr/>
        </p:nvSpPr>
        <p:spPr>
          <a:xfrm>
            <a:off x="7904262" y="464364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0" name="مستطيل: زوايا مستديرة 159">
            <a:extLst>
              <a:ext uri="{FF2B5EF4-FFF2-40B4-BE49-F238E27FC236}">
                <a16:creationId xmlns:a16="http://schemas.microsoft.com/office/drawing/2014/main" id="{9D5B8D28-7634-42A6-83CE-8A32EC9A1C91}"/>
              </a:ext>
            </a:extLst>
          </p:cNvPr>
          <p:cNvSpPr/>
          <p:nvPr/>
        </p:nvSpPr>
        <p:spPr>
          <a:xfrm>
            <a:off x="7904262" y="436053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1" name="مستطيل: زوايا مستديرة 160">
            <a:extLst>
              <a:ext uri="{FF2B5EF4-FFF2-40B4-BE49-F238E27FC236}">
                <a16:creationId xmlns:a16="http://schemas.microsoft.com/office/drawing/2014/main" id="{596CAE15-8CAA-466E-B1C3-5ADA8038B9D0}"/>
              </a:ext>
            </a:extLst>
          </p:cNvPr>
          <p:cNvSpPr/>
          <p:nvPr/>
        </p:nvSpPr>
        <p:spPr>
          <a:xfrm>
            <a:off x="7904262" y="407743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2" name="مستطيل: زوايا مستديرة 161">
            <a:extLst>
              <a:ext uri="{FF2B5EF4-FFF2-40B4-BE49-F238E27FC236}">
                <a16:creationId xmlns:a16="http://schemas.microsoft.com/office/drawing/2014/main" id="{186E7FFB-437D-4C3D-BA53-F29599B4E71A}"/>
              </a:ext>
            </a:extLst>
          </p:cNvPr>
          <p:cNvSpPr/>
          <p:nvPr/>
        </p:nvSpPr>
        <p:spPr>
          <a:xfrm>
            <a:off x="7904262" y="380325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3" name="مستطيل: زوايا مستديرة 162">
            <a:extLst>
              <a:ext uri="{FF2B5EF4-FFF2-40B4-BE49-F238E27FC236}">
                <a16:creationId xmlns:a16="http://schemas.microsoft.com/office/drawing/2014/main" id="{8A5C77A1-63A0-49E1-A0AD-884C5A8B416E}"/>
              </a:ext>
            </a:extLst>
          </p:cNvPr>
          <p:cNvSpPr/>
          <p:nvPr/>
        </p:nvSpPr>
        <p:spPr>
          <a:xfrm>
            <a:off x="7904262" y="352908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4" name="مستطيل: زوايا مستديرة 163">
            <a:extLst>
              <a:ext uri="{FF2B5EF4-FFF2-40B4-BE49-F238E27FC236}">
                <a16:creationId xmlns:a16="http://schemas.microsoft.com/office/drawing/2014/main" id="{793E74D8-E9B4-46FC-A56D-EB8B7CBE1449}"/>
              </a:ext>
            </a:extLst>
          </p:cNvPr>
          <p:cNvSpPr/>
          <p:nvPr/>
        </p:nvSpPr>
        <p:spPr>
          <a:xfrm>
            <a:off x="7904262" y="326019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5" name="مستطيل: زوايا مستديرة 164">
            <a:extLst>
              <a:ext uri="{FF2B5EF4-FFF2-40B4-BE49-F238E27FC236}">
                <a16:creationId xmlns:a16="http://schemas.microsoft.com/office/drawing/2014/main" id="{116ED0E5-4CFB-460D-AB6D-BDA0B4BCE3C6}"/>
              </a:ext>
            </a:extLst>
          </p:cNvPr>
          <p:cNvSpPr/>
          <p:nvPr/>
        </p:nvSpPr>
        <p:spPr>
          <a:xfrm>
            <a:off x="7904262" y="297709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6" name="مستطيل: زوايا مستديرة 165">
            <a:extLst>
              <a:ext uri="{FF2B5EF4-FFF2-40B4-BE49-F238E27FC236}">
                <a16:creationId xmlns:a16="http://schemas.microsoft.com/office/drawing/2014/main" id="{85860269-D82F-429E-AC04-1FAE49C5BEED}"/>
              </a:ext>
            </a:extLst>
          </p:cNvPr>
          <p:cNvSpPr/>
          <p:nvPr/>
        </p:nvSpPr>
        <p:spPr>
          <a:xfrm>
            <a:off x="7904262" y="269398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7" name="مستطيل: زوايا مستديرة 166">
            <a:extLst>
              <a:ext uri="{FF2B5EF4-FFF2-40B4-BE49-F238E27FC236}">
                <a16:creationId xmlns:a16="http://schemas.microsoft.com/office/drawing/2014/main" id="{FEE96C83-06C5-48A6-8242-269D23B48162}"/>
              </a:ext>
            </a:extLst>
          </p:cNvPr>
          <p:cNvSpPr/>
          <p:nvPr/>
        </p:nvSpPr>
        <p:spPr>
          <a:xfrm>
            <a:off x="7904262" y="241980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8" name="مستطيل: زوايا مستديرة 167">
            <a:extLst>
              <a:ext uri="{FF2B5EF4-FFF2-40B4-BE49-F238E27FC236}">
                <a16:creationId xmlns:a16="http://schemas.microsoft.com/office/drawing/2014/main" id="{8CD1D957-3C2C-4680-A942-F86AEF7A3A48}"/>
              </a:ext>
            </a:extLst>
          </p:cNvPr>
          <p:cNvSpPr/>
          <p:nvPr/>
        </p:nvSpPr>
        <p:spPr>
          <a:xfrm>
            <a:off x="7904262" y="214563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9" name="مستطيل: زوايا مستديرة 168">
            <a:extLst>
              <a:ext uri="{FF2B5EF4-FFF2-40B4-BE49-F238E27FC236}">
                <a16:creationId xmlns:a16="http://schemas.microsoft.com/office/drawing/2014/main" id="{5BAFD8B1-F2FD-4815-BEC3-211A62C9F2DB}"/>
              </a:ext>
            </a:extLst>
          </p:cNvPr>
          <p:cNvSpPr/>
          <p:nvPr/>
        </p:nvSpPr>
        <p:spPr>
          <a:xfrm>
            <a:off x="7904262" y="187709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0" name="مستطيل: زوايا مستديرة 169">
            <a:extLst>
              <a:ext uri="{FF2B5EF4-FFF2-40B4-BE49-F238E27FC236}">
                <a16:creationId xmlns:a16="http://schemas.microsoft.com/office/drawing/2014/main" id="{644A2031-A499-472C-92CB-81302DF753BF}"/>
              </a:ext>
            </a:extLst>
          </p:cNvPr>
          <p:cNvSpPr/>
          <p:nvPr/>
        </p:nvSpPr>
        <p:spPr>
          <a:xfrm>
            <a:off x="7904262" y="159398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1" name="مستطيل: زوايا مستديرة 170">
            <a:extLst>
              <a:ext uri="{FF2B5EF4-FFF2-40B4-BE49-F238E27FC236}">
                <a16:creationId xmlns:a16="http://schemas.microsoft.com/office/drawing/2014/main" id="{473AB33D-2D14-4309-AD7D-5AE39F0771B9}"/>
              </a:ext>
            </a:extLst>
          </p:cNvPr>
          <p:cNvSpPr/>
          <p:nvPr/>
        </p:nvSpPr>
        <p:spPr>
          <a:xfrm>
            <a:off x="7904262" y="131088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2" name="مستطيل: زوايا مستديرة 171">
            <a:extLst>
              <a:ext uri="{FF2B5EF4-FFF2-40B4-BE49-F238E27FC236}">
                <a16:creationId xmlns:a16="http://schemas.microsoft.com/office/drawing/2014/main" id="{0796BBFA-A3DE-4716-AFCB-B00DE221F67A}"/>
              </a:ext>
            </a:extLst>
          </p:cNvPr>
          <p:cNvSpPr/>
          <p:nvPr/>
        </p:nvSpPr>
        <p:spPr>
          <a:xfrm>
            <a:off x="7904262" y="103670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3" name="مستطيل: زوايا مستديرة 172">
            <a:extLst>
              <a:ext uri="{FF2B5EF4-FFF2-40B4-BE49-F238E27FC236}">
                <a16:creationId xmlns:a16="http://schemas.microsoft.com/office/drawing/2014/main" id="{6C03E7E7-1388-4D47-B451-F599E5F2105D}"/>
              </a:ext>
            </a:extLst>
          </p:cNvPr>
          <p:cNvSpPr/>
          <p:nvPr/>
        </p:nvSpPr>
        <p:spPr>
          <a:xfrm>
            <a:off x="7904262" y="76252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4" name="مستطيل: زوايا مستديرة 173">
            <a:extLst>
              <a:ext uri="{FF2B5EF4-FFF2-40B4-BE49-F238E27FC236}">
                <a16:creationId xmlns:a16="http://schemas.microsoft.com/office/drawing/2014/main" id="{8D99812B-876A-4AFD-926F-7F0C26E980FA}"/>
              </a:ext>
            </a:extLst>
          </p:cNvPr>
          <p:cNvSpPr/>
          <p:nvPr/>
        </p:nvSpPr>
        <p:spPr>
          <a:xfrm>
            <a:off x="6533555" y="466844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5" name="مستطيل: زوايا مستديرة 174">
            <a:extLst>
              <a:ext uri="{FF2B5EF4-FFF2-40B4-BE49-F238E27FC236}">
                <a16:creationId xmlns:a16="http://schemas.microsoft.com/office/drawing/2014/main" id="{12B24782-B747-4911-8110-D8E5802C9B78}"/>
              </a:ext>
            </a:extLst>
          </p:cNvPr>
          <p:cNvSpPr/>
          <p:nvPr/>
        </p:nvSpPr>
        <p:spPr>
          <a:xfrm>
            <a:off x="6533555" y="438534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6" name="مستطيل: زوايا مستديرة 175">
            <a:extLst>
              <a:ext uri="{FF2B5EF4-FFF2-40B4-BE49-F238E27FC236}">
                <a16:creationId xmlns:a16="http://schemas.microsoft.com/office/drawing/2014/main" id="{E6A1E7F4-0E40-4EFB-B4C8-6FBEBE5ED12B}"/>
              </a:ext>
            </a:extLst>
          </p:cNvPr>
          <p:cNvSpPr/>
          <p:nvPr/>
        </p:nvSpPr>
        <p:spPr>
          <a:xfrm>
            <a:off x="6533555" y="410223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7" name="مستطيل: زوايا مستديرة 176">
            <a:extLst>
              <a:ext uri="{FF2B5EF4-FFF2-40B4-BE49-F238E27FC236}">
                <a16:creationId xmlns:a16="http://schemas.microsoft.com/office/drawing/2014/main" id="{785AEE23-A649-4786-B819-BCD4DD1CE06B}"/>
              </a:ext>
            </a:extLst>
          </p:cNvPr>
          <p:cNvSpPr/>
          <p:nvPr/>
        </p:nvSpPr>
        <p:spPr>
          <a:xfrm>
            <a:off x="6533555" y="382805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8" name="مستطيل: زوايا مستديرة 177">
            <a:extLst>
              <a:ext uri="{FF2B5EF4-FFF2-40B4-BE49-F238E27FC236}">
                <a16:creationId xmlns:a16="http://schemas.microsoft.com/office/drawing/2014/main" id="{FF865912-138A-4661-B475-9EA2EAE76BE9}"/>
              </a:ext>
            </a:extLst>
          </p:cNvPr>
          <p:cNvSpPr/>
          <p:nvPr/>
        </p:nvSpPr>
        <p:spPr>
          <a:xfrm>
            <a:off x="6533555" y="355388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9" name="مستطيل: زوايا مستديرة 178">
            <a:extLst>
              <a:ext uri="{FF2B5EF4-FFF2-40B4-BE49-F238E27FC236}">
                <a16:creationId xmlns:a16="http://schemas.microsoft.com/office/drawing/2014/main" id="{98A78BD4-D309-4B54-9316-442E299C09BC}"/>
              </a:ext>
            </a:extLst>
          </p:cNvPr>
          <p:cNvSpPr/>
          <p:nvPr/>
        </p:nvSpPr>
        <p:spPr>
          <a:xfrm>
            <a:off x="6533555" y="328499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0" name="مستطيل: زوايا مستديرة 179">
            <a:extLst>
              <a:ext uri="{FF2B5EF4-FFF2-40B4-BE49-F238E27FC236}">
                <a16:creationId xmlns:a16="http://schemas.microsoft.com/office/drawing/2014/main" id="{75117D60-700E-4E56-B34F-12B1E1119DC4}"/>
              </a:ext>
            </a:extLst>
          </p:cNvPr>
          <p:cNvSpPr/>
          <p:nvPr/>
        </p:nvSpPr>
        <p:spPr>
          <a:xfrm>
            <a:off x="6533555" y="30018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1" name="مستطيل: زوايا مستديرة 180">
            <a:extLst>
              <a:ext uri="{FF2B5EF4-FFF2-40B4-BE49-F238E27FC236}">
                <a16:creationId xmlns:a16="http://schemas.microsoft.com/office/drawing/2014/main" id="{47750F8B-1474-4771-8B0B-CC3FE9CDA90D}"/>
              </a:ext>
            </a:extLst>
          </p:cNvPr>
          <p:cNvSpPr/>
          <p:nvPr/>
        </p:nvSpPr>
        <p:spPr>
          <a:xfrm>
            <a:off x="6533555" y="271878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2" name="مستطيل: زوايا مستديرة 181">
            <a:extLst>
              <a:ext uri="{FF2B5EF4-FFF2-40B4-BE49-F238E27FC236}">
                <a16:creationId xmlns:a16="http://schemas.microsoft.com/office/drawing/2014/main" id="{B60F4966-6C92-4D33-BB8A-7C580AE1CAE0}"/>
              </a:ext>
            </a:extLst>
          </p:cNvPr>
          <p:cNvSpPr/>
          <p:nvPr/>
        </p:nvSpPr>
        <p:spPr>
          <a:xfrm>
            <a:off x="6533555" y="244461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3" name="مستطيل: زوايا مستديرة 182">
            <a:extLst>
              <a:ext uri="{FF2B5EF4-FFF2-40B4-BE49-F238E27FC236}">
                <a16:creationId xmlns:a16="http://schemas.microsoft.com/office/drawing/2014/main" id="{ABEB5F81-C757-49EF-8B4F-BD038665CA59}"/>
              </a:ext>
            </a:extLst>
          </p:cNvPr>
          <p:cNvSpPr/>
          <p:nvPr/>
        </p:nvSpPr>
        <p:spPr>
          <a:xfrm>
            <a:off x="6533555" y="217043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4" name="مستطيل: زوايا مستديرة 183">
            <a:extLst>
              <a:ext uri="{FF2B5EF4-FFF2-40B4-BE49-F238E27FC236}">
                <a16:creationId xmlns:a16="http://schemas.microsoft.com/office/drawing/2014/main" id="{AA4FAC6A-75C9-4B79-BE3A-74A1D705CFF1}"/>
              </a:ext>
            </a:extLst>
          </p:cNvPr>
          <p:cNvSpPr/>
          <p:nvPr/>
        </p:nvSpPr>
        <p:spPr>
          <a:xfrm>
            <a:off x="6533555" y="19018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5" name="مستطيل: زوايا مستديرة 184">
            <a:extLst>
              <a:ext uri="{FF2B5EF4-FFF2-40B4-BE49-F238E27FC236}">
                <a16:creationId xmlns:a16="http://schemas.microsoft.com/office/drawing/2014/main" id="{7234039A-FCEA-47F6-A62F-013ECECC0AB6}"/>
              </a:ext>
            </a:extLst>
          </p:cNvPr>
          <p:cNvSpPr/>
          <p:nvPr/>
        </p:nvSpPr>
        <p:spPr>
          <a:xfrm>
            <a:off x="6533555" y="161878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6" name="مستطيل: زوايا مستديرة 185">
            <a:extLst>
              <a:ext uri="{FF2B5EF4-FFF2-40B4-BE49-F238E27FC236}">
                <a16:creationId xmlns:a16="http://schemas.microsoft.com/office/drawing/2014/main" id="{76B8B037-B930-4564-94B7-49C37E5761A4}"/>
              </a:ext>
            </a:extLst>
          </p:cNvPr>
          <p:cNvSpPr/>
          <p:nvPr/>
        </p:nvSpPr>
        <p:spPr>
          <a:xfrm>
            <a:off x="6533555" y="133568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7" name="مستطيل: زوايا مستديرة 186">
            <a:extLst>
              <a:ext uri="{FF2B5EF4-FFF2-40B4-BE49-F238E27FC236}">
                <a16:creationId xmlns:a16="http://schemas.microsoft.com/office/drawing/2014/main" id="{DC4E7D0B-AEA3-4957-8806-978CA0744609}"/>
              </a:ext>
            </a:extLst>
          </p:cNvPr>
          <p:cNvSpPr/>
          <p:nvPr/>
        </p:nvSpPr>
        <p:spPr>
          <a:xfrm>
            <a:off x="6533555" y="106150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8" name="مستطيل: زوايا مستديرة 187">
            <a:extLst>
              <a:ext uri="{FF2B5EF4-FFF2-40B4-BE49-F238E27FC236}">
                <a16:creationId xmlns:a16="http://schemas.microsoft.com/office/drawing/2014/main" id="{48CA414C-C82A-49F8-969F-15BC968F7D38}"/>
              </a:ext>
            </a:extLst>
          </p:cNvPr>
          <p:cNvSpPr/>
          <p:nvPr/>
        </p:nvSpPr>
        <p:spPr>
          <a:xfrm>
            <a:off x="6533555" y="78732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9" name="مستطيل: زوايا مستديرة 188">
            <a:extLst>
              <a:ext uri="{FF2B5EF4-FFF2-40B4-BE49-F238E27FC236}">
                <a16:creationId xmlns:a16="http://schemas.microsoft.com/office/drawing/2014/main" id="{74970914-B52F-45FA-88F3-7F817FCB8B0F}"/>
              </a:ext>
            </a:extLst>
          </p:cNvPr>
          <p:cNvSpPr/>
          <p:nvPr/>
        </p:nvSpPr>
        <p:spPr>
          <a:xfrm>
            <a:off x="5149565" y="466844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0" name="مستطيل: زوايا مستديرة 189">
            <a:extLst>
              <a:ext uri="{FF2B5EF4-FFF2-40B4-BE49-F238E27FC236}">
                <a16:creationId xmlns:a16="http://schemas.microsoft.com/office/drawing/2014/main" id="{520EB690-F197-4E46-AF63-CE4DC4EA477C}"/>
              </a:ext>
            </a:extLst>
          </p:cNvPr>
          <p:cNvSpPr/>
          <p:nvPr/>
        </p:nvSpPr>
        <p:spPr>
          <a:xfrm>
            <a:off x="5149565" y="438534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1" name="مستطيل: زوايا مستديرة 190">
            <a:extLst>
              <a:ext uri="{FF2B5EF4-FFF2-40B4-BE49-F238E27FC236}">
                <a16:creationId xmlns:a16="http://schemas.microsoft.com/office/drawing/2014/main" id="{7E003E90-CAB8-4124-BC0B-0E5C83A898DD}"/>
              </a:ext>
            </a:extLst>
          </p:cNvPr>
          <p:cNvSpPr/>
          <p:nvPr/>
        </p:nvSpPr>
        <p:spPr>
          <a:xfrm>
            <a:off x="5149565" y="410223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2" name="مستطيل: زوايا مستديرة 191">
            <a:extLst>
              <a:ext uri="{FF2B5EF4-FFF2-40B4-BE49-F238E27FC236}">
                <a16:creationId xmlns:a16="http://schemas.microsoft.com/office/drawing/2014/main" id="{320D1013-630B-4D7A-80B6-70622B366EC7}"/>
              </a:ext>
            </a:extLst>
          </p:cNvPr>
          <p:cNvSpPr/>
          <p:nvPr/>
        </p:nvSpPr>
        <p:spPr>
          <a:xfrm>
            <a:off x="5149565" y="382805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3" name="مستطيل: زوايا مستديرة 192">
            <a:extLst>
              <a:ext uri="{FF2B5EF4-FFF2-40B4-BE49-F238E27FC236}">
                <a16:creationId xmlns:a16="http://schemas.microsoft.com/office/drawing/2014/main" id="{F8074880-E7D8-4511-8177-B23ADB3435FD}"/>
              </a:ext>
            </a:extLst>
          </p:cNvPr>
          <p:cNvSpPr/>
          <p:nvPr/>
        </p:nvSpPr>
        <p:spPr>
          <a:xfrm>
            <a:off x="5149565" y="355388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4" name="مستطيل: زوايا مستديرة 193">
            <a:extLst>
              <a:ext uri="{FF2B5EF4-FFF2-40B4-BE49-F238E27FC236}">
                <a16:creationId xmlns:a16="http://schemas.microsoft.com/office/drawing/2014/main" id="{34677B94-8EF7-40B0-9F64-8EB36D3D2EE7}"/>
              </a:ext>
            </a:extLst>
          </p:cNvPr>
          <p:cNvSpPr/>
          <p:nvPr/>
        </p:nvSpPr>
        <p:spPr>
          <a:xfrm>
            <a:off x="5149565" y="328499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5" name="مستطيل: زوايا مستديرة 194">
            <a:extLst>
              <a:ext uri="{FF2B5EF4-FFF2-40B4-BE49-F238E27FC236}">
                <a16:creationId xmlns:a16="http://schemas.microsoft.com/office/drawing/2014/main" id="{935458AC-2C12-4728-BA6A-288C39344B4E}"/>
              </a:ext>
            </a:extLst>
          </p:cNvPr>
          <p:cNvSpPr/>
          <p:nvPr/>
        </p:nvSpPr>
        <p:spPr>
          <a:xfrm>
            <a:off x="5149565" y="30018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6" name="مستطيل: زوايا مستديرة 195">
            <a:extLst>
              <a:ext uri="{FF2B5EF4-FFF2-40B4-BE49-F238E27FC236}">
                <a16:creationId xmlns:a16="http://schemas.microsoft.com/office/drawing/2014/main" id="{64AF0E68-F5B7-4E09-8D3A-8C9A5F33614A}"/>
              </a:ext>
            </a:extLst>
          </p:cNvPr>
          <p:cNvSpPr/>
          <p:nvPr/>
        </p:nvSpPr>
        <p:spPr>
          <a:xfrm>
            <a:off x="5149565" y="271878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7" name="مستطيل: زوايا مستديرة 196">
            <a:extLst>
              <a:ext uri="{FF2B5EF4-FFF2-40B4-BE49-F238E27FC236}">
                <a16:creationId xmlns:a16="http://schemas.microsoft.com/office/drawing/2014/main" id="{4696B72C-63D7-417E-ABD9-ED114E13B887}"/>
              </a:ext>
            </a:extLst>
          </p:cNvPr>
          <p:cNvSpPr/>
          <p:nvPr/>
        </p:nvSpPr>
        <p:spPr>
          <a:xfrm>
            <a:off x="5149565" y="244461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8" name="مستطيل: زوايا مستديرة 197">
            <a:extLst>
              <a:ext uri="{FF2B5EF4-FFF2-40B4-BE49-F238E27FC236}">
                <a16:creationId xmlns:a16="http://schemas.microsoft.com/office/drawing/2014/main" id="{8D97AB68-E7E9-4F23-86D9-DB470F7A8736}"/>
              </a:ext>
            </a:extLst>
          </p:cNvPr>
          <p:cNvSpPr/>
          <p:nvPr/>
        </p:nvSpPr>
        <p:spPr>
          <a:xfrm>
            <a:off x="5149565" y="217043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9" name="مستطيل: زوايا مستديرة 198">
            <a:extLst>
              <a:ext uri="{FF2B5EF4-FFF2-40B4-BE49-F238E27FC236}">
                <a16:creationId xmlns:a16="http://schemas.microsoft.com/office/drawing/2014/main" id="{58B09C80-AB5D-470F-A215-6A8AA7B56540}"/>
              </a:ext>
            </a:extLst>
          </p:cNvPr>
          <p:cNvSpPr/>
          <p:nvPr/>
        </p:nvSpPr>
        <p:spPr>
          <a:xfrm>
            <a:off x="5149565" y="19018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0" name="مستطيل: زوايا مستديرة 199">
            <a:extLst>
              <a:ext uri="{FF2B5EF4-FFF2-40B4-BE49-F238E27FC236}">
                <a16:creationId xmlns:a16="http://schemas.microsoft.com/office/drawing/2014/main" id="{D1B7FBC4-02E1-4D1A-BD67-D5C75E30E837}"/>
              </a:ext>
            </a:extLst>
          </p:cNvPr>
          <p:cNvSpPr/>
          <p:nvPr/>
        </p:nvSpPr>
        <p:spPr>
          <a:xfrm>
            <a:off x="5149565" y="161878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1" name="مستطيل: زوايا مستديرة 200">
            <a:extLst>
              <a:ext uri="{FF2B5EF4-FFF2-40B4-BE49-F238E27FC236}">
                <a16:creationId xmlns:a16="http://schemas.microsoft.com/office/drawing/2014/main" id="{B937F562-D89A-4F1C-A6BE-A41FF59FB5B4}"/>
              </a:ext>
            </a:extLst>
          </p:cNvPr>
          <p:cNvSpPr/>
          <p:nvPr/>
        </p:nvSpPr>
        <p:spPr>
          <a:xfrm>
            <a:off x="5149565" y="133568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2" name="مستطيل: زوايا مستديرة 201">
            <a:extLst>
              <a:ext uri="{FF2B5EF4-FFF2-40B4-BE49-F238E27FC236}">
                <a16:creationId xmlns:a16="http://schemas.microsoft.com/office/drawing/2014/main" id="{A97C1F76-32A3-4B88-B183-ABC36E2FCC4C}"/>
              </a:ext>
            </a:extLst>
          </p:cNvPr>
          <p:cNvSpPr/>
          <p:nvPr/>
        </p:nvSpPr>
        <p:spPr>
          <a:xfrm>
            <a:off x="5149565" y="106150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3" name="مستطيل: زوايا مستديرة 202">
            <a:extLst>
              <a:ext uri="{FF2B5EF4-FFF2-40B4-BE49-F238E27FC236}">
                <a16:creationId xmlns:a16="http://schemas.microsoft.com/office/drawing/2014/main" id="{F920DDA5-CBB9-4EEB-A905-B458D9B293E0}"/>
              </a:ext>
            </a:extLst>
          </p:cNvPr>
          <p:cNvSpPr/>
          <p:nvPr/>
        </p:nvSpPr>
        <p:spPr>
          <a:xfrm>
            <a:off x="5149565" y="78732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4" name="مستطيل: زوايا مستديرة 203">
            <a:extLst>
              <a:ext uri="{FF2B5EF4-FFF2-40B4-BE49-F238E27FC236}">
                <a16:creationId xmlns:a16="http://schemas.microsoft.com/office/drawing/2014/main" id="{FDE019D7-8E6A-4E70-9AF5-23D86414402C}"/>
              </a:ext>
            </a:extLst>
          </p:cNvPr>
          <p:cNvSpPr/>
          <p:nvPr/>
        </p:nvSpPr>
        <p:spPr>
          <a:xfrm>
            <a:off x="3760944" y="4660691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5" name="مستطيل: زوايا مستديرة 204">
            <a:extLst>
              <a:ext uri="{FF2B5EF4-FFF2-40B4-BE49-F238E27FC236}">
                <a16:creationId xmlns:a16="http://schemas.microsoft.com/office/drawing/2014/main" id="{792753F8-D732-49B9-BACF-76AEEF1D371E}"/>
              </a:ext>
            </a:extLst>
          </p:cNvPr>
          <p:cNvSpPr/>
          <p:nvPr/>
        </p:nvSpPr>
        <p:spPr>
          <a:xfrm>
            <a:off x="3760944" y="4377585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6" name="مستطيل: زوايا مستديرة 205">
            <a:extLst>
              <a:ext uri="{FF2B5EF4-FFF2-40B4-BE49-F238E27FC236}">
                <a16:creationId xmlns:a16="http://schemas.microsoft.com/office/drawing/2014/main" id="{54949C47-B9E1-47D2-8E98-CE72204897BC}"/>
              </a:ext>
            </a:extLst>
          </p:cNvPr>
          <p:cNvSpPr/>
          <p:nvPr/>
        </p:nvSpPr>
        <p:spPr>
          <a:xfrm>
            <a:off x="3760944" y="4094480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7" name="مستطيل: زوايا مستديرة 206">
            <a:extLst>
              <a:ext uri="{FF2B5EF4-FFF2-40B4-BE49-F238E27FC236}">
                <a16:creationId xmlns:a16="http://schemas.microsoft.com/office/drawing/2014/main" id="{798E8C79-ACC9-45C6-8D54-F23148F0314F}"/>
              </a:ext>
            </a:extLst>
          </p:cNvPr>
          <p:cNvSpPr/>
          <p:nvPr/>
        </p:nvSpPr>
        <p:spPr>
          <a:xfrm>
            <a:off x="3760944" y="3820304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8" name="مستطيل: زوايا مستديرة 207">
            <a:extLst>
              <a:ext uri="{FF2B5EF4-FFF2-40B4-BE49-F238E27FC236}">
                <a16:creationId xmlns:a16="http://schemas.microsoft.com/office/drawing/2014/main" id="{897ED8C5-3546-4E4E-9AFD-6B8F076C1830}"/>
              </a:ext>
            </a:extLst>
          </p:cNvPr>
          <p:cNvSpPr/>
          <p:nvPr/>
        </p:nvSpPr>
        <p:spPr>
          <a:xfrm>
            <a:off x="3760944" y="3546128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9" name="مستطيل: زوايا مستديرة 208">
            <a:extLst>
              <a:ext uri="{FF2B5EF4-FFF2-40B4-BE49-F238E27FC236}">
                <a16:creationId xmlns:a16="http://schemas.microsoft.com/office/drawing/2014/main" id="{E39DA0C2-366C-4A2C-BDDD-1980529999C0}"/>
              </a:ext>
            </a:extLst>
          </p:cNvPr>
          <p:cNvSpPr/>
          <p:nvPr/>
        </p:nvSpPr>
        <p:spPr>
          <a:xfrm>
            <a:off x="3760944" y="3277242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0" name="مستطيل: زوايا مستديرة 209">
            <a:extLst>
              <a:ext uri="{FF2B5EF4-FFF2-40B4-BE49-F238E27FC236}">
                <a16:creationId xmlns:a16="http://schemas.microsoft.com/office/drawing/2014/main" id="{37343E97-E0D9-4369-A466-A21AF4EDC52F}"/>
              </a:ext>
            </a:extLst>
          </p:cNvPr>
          <p:cNvSpPr/>
          <p:nvPr/>
        </p:nvSpPr>
        <p:spPr>
          <a:xfrm>
            <a:off x="3760944" y="2994136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1" name="مستطيل: زوايا مستديرة 210">
            <a:extLst>
              <a:ext uri="{FF2B5EF4-FFF2-40B4-BE49-F238E27FC236}">
                <a16:creationId xmlns:a16="http://schemas.microsoft.com/office/drawing/2014/main" id="{4798BB75-BD33-41CA-A99D-ECEFD2EBDE66}"/>
              </a:ext>
            </a:extLst>
          </p:cNvPr>
          <p:cNvSpPr/>
          <p:nvPr/>
        </p:nvSpPr>
        <p:spPr>
          <a:xfrm>
            <a:off x="3760944" y="2711031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2" name="مستطيل: زوايا مستديرة 211">
            <a:extLst>
              <a:ext uri="{FF2B5EF4-FFF2-40B4-BE49-F238E27FC236}">
                <a16:creationId xmlns:a16="http://schemas.microsoft.com/office/drawing/2014/main" id="{2EC5AC75-9545-4F3B-8848-178249BB63C7}"/>
              </a:ext>
            </a:extLst>
          </p:cNvPr>
          <p:cNvSpPr/>
          <p:nvPr/>
        </p:nvSpPr>
        <p:spPr>
          <a:xfrm>
            <a:off x="3760944" y="2436855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3" name="مستطيل: زوايا مستديرة 212">
            <a:extLst>
              <a:ext uri="{FF2B5EF4-FFF2-40B4-BE49-F238E27FC236}">
                <a16:creationId xmlns:a16="http://schemas.microsoft.com/office/drawing/2014/main" id="{FA4C0B61-AF77-45FB-82DE-C7290C8BEEC1}"/>
              </a:ext>
            </a:extLst>
          </p:cNvPr>
          <p:cNvSpPr/>
          <p:nvPr/>
        </p:nvSpPr>
        <p:spPr>
          <a:xfrm>
            <a:off x="3760944" y="2162679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4" name="مستطيل: زوايا مستديرة 213">
            <a:extLst>
              <a:ext uri="{FF2B5EF4-FFF2-40B4-BE49-F238E27FC236}">
                <a16:creationId xmlns:a16="http://schemas.microsoft.com/office/drawing/2014/main" id="{72B43157-7E39-4505-8EB0-B93B95B7009F}"/>
              </a:ext>
            </a:extLst>
          </p:cNvPr>
          <p:cNvSpPr/>
          <p:nvPr/>
        </p:nvSpPr>
        <p:spPr>
          <a:xfrm>
            <a:off x="3760944" y="1894137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5" name="مستطيل: زوايا مستديرة 214">
            <a:extLst>
              <a:ext uri="{FF2B5EF4-FFF2-40B4-BE49-F238E27FC236}">
                <a16:creationId xmlns:a16="http://schemas.microsoft.com/office/drawing/2014/main" id="{9EA87D7B-2A6E-4E1D-AE2B-8AD2F6D69F98}"/>
              </a:ext>
            </a:extLst>
          </p:cNvPr>
          <p:cNvSpPr/>
          <p:nvPr/>
        </p:nvSpPr>
        <p:spPr>
          <a:xfrm>
            <a:off x="3760944" y="1611031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6" name="مستطيل: زوايا مستديرة 215">
            <a:extLst>
              <a:ext uri="{FF2B5EF4-FFF2-40B4-BE49-F238E27FC236}">
                <a16:creationId xmlns:a16="http://schemas.microsoft.com/office/drawing/2014/main" id="{E5150B88-5803-4AA6-9143-1D16EA4FB9F7}"/>
              </a:ext>
            </a:extLst>
          </p:cNvPr>
          <p:cNvSpPr/>
          <p:nvPr/>
        </p:nvSpPr>
        <p:spPr>
          <a:xfrm>
            <a:off x="3760944" y="1327925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7" name="مستطيل: زوايا مستديرة 216">
            <a:extLst>
              <a:ext uri="{FF2B5EF4-FFF2-40B4-BE49-F238E27FC236}">
                <a16:creationId xmlns:a16="http://schemas.microsoft.com/office/drawing/2014/main" id="{5F7AF2EE-3E1B-4DFB-B490-F9694D6F8E86}"/>
              </a:ext>
            </a:extLst>
          </p:cNvPr>
          <p:cNvSpPr/>
          <p:nvPr/>
        </p:nvSpPr>
        <p:spPr>
          <a:xfrm>
            <a:off x="3760944" y="1053750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8" name="مستطيل: زوايا مستديرة 217">
            <a:extLst>
              <a:ext uri="{FF2B5EF4-FFF2-40B4-BE49-F238E27FC236}">
                <a16:creationId xmlns:a16="http://schemas.microsoft.com/office/drawing/2014/main" id="{00E18CD9-AAD7-4337-894A-D5AED812D23F}"/>
              </a:ext>
            </a:extLst>
          </p:cNvPr>
          <p:cNvSpPr/>
          <p:nvPr/>
        </p:nvSpPr>
        <p:spPr>
          <a:xfrm>
            <a:off x="3760944" y="779574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9" name="مستطيل: زوايا مستديرة 218">
            <a:extLst>
              <a:ext uri="{FF2B5EF4-FFF2-40B4-BE49-F238E27FC236}">
                <a16:creationId xmlns:a16="http://schemas.microsoft.com/office/drawing/2014/main" id="{C5CF403E-C92D-411E-ABE1-5242B668505D}"/>
              </a:ext>
            </a:extLst>
          </p:cNvPr>
          <p:cNvSpPr/>
          <p:nvPr/>
        </p:nvSpPr>
        <p:spPr>
          <a:xfrm>
            <a:off x="2367690" y="469457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0" name="مستطيل: زوايا مستديرة 219">
            <a:extLst>
              <a:ext uri="{FF2B5EF4-FFF2-40B4-BE49-F238E27FC236}">
                <a16:creationId xmlns:a16="http://schemas.microsoft.com/office/drawing/2014/main" id="{1416AAB7-DAC6-44DF-8FD0-33639E7B907E}"/>
              </a:ext>
            </a:extLst>
          </p:cNvPr>
          <p:cNvSpPr/>
          <p:nvPr/>
        </p:nvSpPr>
        <p:spPr>
          <a:xfrm>
            <a:off x="2367690" y="441147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1" name="مستطيل: زوايا مستديرة 220">
            <a:extLst>
              <a:ext uri="{FF2B5EF4-FFF2-40B4-BE49-F238E27FC236}">
                <a16:creationId xmlns:a16="http://schemas.microsoft.com/office/drawing/2014/main" id="{8259689E-4A27-4794-8CD7-DE04A295F976}"/>
              </a:ext>
            </a:extLst>
          </p:cNvPr>
          <p:cNvSpPr/>
          <p:nvPr/>
        </p:nvSpPr>
        <p:spPr>
          <a:xfrm>
            <a:off x="2367690" y="412836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2" name="مستطيل: زوايا مستديرة 221">
            <a:extLst>
              <a:ext uri="{FF2B5EF4-FFF2-40B4-BE49-F238E27FC236}">
                <a16:creationId xmlns:a16="http://schemas.microsoft.com/office/drawing/2014/main" id="{E480B46D-565A-4717-8873-AEC629C8CF33}"/>
              </a:ext>
            </a:extLst>
          </p:cNvPr>
          <p:cNvSpPr/>
          <p:nvPr/>
        </p:nvSpPr>
        <p:spPr>
          <a:xfrm>
            <a:off x="2367690" y="38541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3" name="مستطيل: زوايا مستديرة 222">
            <a:extLst>
              <a:ext uri="{FF2B5EF4-FFF2-40B4-BE49-F238E27FC236}">
                <a16:creationId xmlns:a16="http://schemas.microsoft.com/office/drawing/2014/main" id="{A813ECC0-E912-4037-A03B-449D8D6F6F97}"/>
              </a:ext>
            </a:extLst>
          </p:cNvPr>
          <p:cNvSpPr/>
          <p:nvPr/>
        </p:nvSpPr>
        <p:spPr>
          <a:xfrm>
            <a:off x="2367690" y="358001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4" name="مستطيل: زوايا مستديرة 223">
            <a:extLst>
              <a:ext uri="{FF2B5EF4-FFF2-40B4-BE49-F238E27FC236}">
                <a16:creationId xmlns:a16="http://schemas.microsoft.com/office/drawing/2014/main" id="{71E15389-EA3A-4143-8603-75BAD339F0E2}"/>
              </a:ext>
            </a:extLst>
          </p:cNvPr>
          <p:cNvSpPr/>
          <p:nvPr/>
        </p:nvSpPr>
        <p:spPr>
          <a:xfrm>
            <a:off x="2367690" y="331113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5" name="مستطيل: زوايا مستديرة 224">
            <a:extLst>
              <a:ext uri="{FF2B5EF4-FFF2-40B4-BE49-F238E27FC236}">
                <a16:creationId xmlns:a16="http://schemas.microsoft.com/office/drawing/2014/main" id="{06B53D31-25BE-4267-A9D4-F0A07F77A548}"/>
              </a:ext>
            </a:extLst>
          </p:cNvPr>
          <p:cNvSpPr/>
          <p:nvPr/>
        </p:nvSpPr>
        <p:spPr>
          <a:xfrm>
            <a:off x="2367690" y="302802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6" name="مستطيل: زوايا مستديرة 225">
            <a:extLst>
              <a:ext uri="{FF2B5EF4-FFF2-40B4-BE49-F238E27FC236}">
                <a16:creationId xmlns:a16="http://schemas.microsoft.com/office/drawing/2014/main" id="{6AB0CDEC-28FD-4359-ACBC-B9782CF53B47}"/>
              </a:ext>
            </a:extLst>
          </p:cNvPr>
          <p:cNvSpPr/>
          <p:nvPr/>
        </p:nvSpPr>
        <p:spPr>
          <a:xfrm>
            <a:off x="2367690" y="274491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7" name="مستطيل: زوايا مستديرة 226">
            <a:extLst>
              <a:ext uri="{FF2B5EF4-FFF2-40B4-BE49-F238E27FC236}">
                <a16:creationId xmlns:a16="http://schemas.microsoft.com/office/drawing/2014/main" id="{32E4375A-226D-4B11-9F9E-BAD8F6B4D448}"/>
              </a:ext>
            </a:extLst>
          </p:cNvPr>
          <p:cNvSpPr/>
          <p:nvPr/>
        </p:nvSpPr>
        <p:spPr>
          <a:xfrm>
            <a:off x="2367690" y="247074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8" name="مستطيل: زوايا مستديرة 227">
            <a:extLst>
              <a:ext uri="{FF2B5EF4-FFF2-40B4-BE49-F238E27FC236}">
                <a16:creationId xmlns:a16="http://schemas.microsoft.com/office/drawing/2014/main" id="{5679C37B-AA20-4D55-A9D9-8F9DB7929C56}"/>
              </a:ext>
            </a:extLst>
          </p:cNvPr>
          <p:cNvSpPr/>
          <p:nvPr/>
        </p:nvSpPr>
        <p:spPr>
          <a:xfrm>
            <a:off x="2367690" y="219656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9" name="مستطيل: زوايا مستديرة 228">
            <a:extLst>
              <a:ext uri="{FF2B5EF4-FFF2-40B4-BE49-F238E27FC236}">
                <a16:creationId xmlns:a16="http://schemas.microsoft.com/office/drawing/2014/main" id="{73F69923-1328-4F24-A29B-065BC735C582}"/>
              </a:ext>
            </a:extLst>
          </p:cNvPr>
          <p:cNvSpPr/>
          <p:nvPr/>
        </p:nvSpPr>
        <p:spPr>
          <a:xfrm>
            <a:off x="2367690" y="192802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30" name="مستطيل: زوايا مستديرة 229">
            <a:extLst>
              <a:ext uri="{FF2B5EF4-FFF2-40B4-BE49-F238E27FC236}">
                <a16:creationId xmlns:a16="http://schemas.microsoft.com/office/drawing/2014/main" id="{68D9ED98-B479-41E8-B10F-ECBB1DDA4CC7}"/>
              </a:ext>
            </a:extLst>
          </p:cNvPr>
          <p:cNvSpPr/>
          <p:nvPr/>
        </p:nvSpPr>
        <p:spPr>
          <a:xfrm>
            <a:off x="2367690" y="164491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31" name="مستطيل: زوايا مستديرة 230">
            <a:extLst>
              <a:ext uri="{FF2B5EF4-FFF2-40B4-BE49-F238E27FC236}">
                <a16:creationId xmlns:a16="http://schemas.microsoft.com/office/drawing/2014/main" id="{C903B8A7-E1B1-430A-A462-C040169418F3}"/>
              </a:ext>
            </a:extLst>
          </p:cNvPr>
          <p:cNvSpPr/>
          <p:nvPr/>
        </p:nvSpPr>
        <p:spPr>
          <a:xfrm>
            <a:off x="2367690" y="136181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32" name="مستطيل: زوايا مستديرة 231">
            <a:extLst>
              <a:ext uri="{FF2B5EF4-FFF2-40B4-BE49-F238E27FC236}">
                <a16:creationId xmlns:a16="http://schemas.microsoft.com/office/drawing/2014/main" id="{93D6B12A-6079-4B9F-A501-01B64F39C34D}"/>
              </a:ext>
            </a:extLst>
          </p:cNvPr>
          <p:cNvSpPr/>
          <p:nvPr/>
        </p:nvSpPr>
        <p:spPr>
          <a:xfrm>
            <a:off x="2367690" y="108763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33" name="مستطيل: زوايا مستديرة 232">
            <a:extLst>
              <a:ext uri="{FF2B5EF4-FFF2-40B4-BE49-F238E27FC236}">
                <a16:creationId xmlns:a16="http://schemas.microsoft.com/office/drawing/2014/main" id="{DB892406-F10F-4E3E-91C9-792C2A7A003D}"/>
              </a:ext>
            </a:extLst>
          </p:cNvPr>
          <p:cNvSpPr/>
          <p:nvPr/>
        </p:nvSpPr>
        <p:spPr>
          <a:xfrm>
            <a:off x="2367690" y="81346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57735215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id="{E4628661-A6BA-4B31-9410-D26F9BC2525A}"/>
              </a:ext>
            </a:extLst>
          </p:cNvPr>
          <p:cNvSpPr/>
          <p:nvPr/>
        </p:nvSpPr>
        <p:spPr>
          <a:xfrm>
            <a:off x="4939662" y="5913656"/>
            <a:ext cx="2634480" cy="442940"/>
          </a:xfrm>
          <a:prstGeom prst="roundRect">
            <a:avLst/>
          </a:prstGeom>
          <a:solidFill>
            <a:srgbClr val="00AF9A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SA" sz="2250" dirty="0">
                <a:solidFill>
                  <a:srgbClr val="FFFFFF"/>
                </a:solidFill>
                <a:cs typeface="PT Bold Heading" panose="02010400000000000000" pitchFamily="2" charset="-78"/>
                <a:sym typeface="Geeza Pro Regular"/>
              </a:rPr>
              <a:t>عملاء بنك الأسئلة</a:t>
            </a:r>
          </a:p>
        </p:txBody>
      </p:sp>
      <p:sp>
        <p:nvSpPr>
          <p:cNvPr id="130" name="مستطيل: زوايا مستديرة 129">
            <a:extLst>
              <a:ext uri="{FF2B5EF4-FFF2-40B4-BE49-F238E27FC236}">
                <a16:creationId xmlns:a16="http://schemas.microsoft.com/office/drawing/2014/main" id="{12CF16C8-3A3B-4F1D-8F40-E765197AEA2D}"/>
              </a:ext>
            </a:extLst>
          </p:cNvPr>
          <p:cNvSpPr/>
          <p:nvPr/>
        </p:nvSpPr>
        <p:spPr>
          <a:xfrm>
            <a:off x="5077793" y="148758"/>
            <a:ext cx="2634480" cy="442940"/>
          </a:xfrm>
          <a:prstGeom prst="roundRect">
            <a:avLst/>
          </a:prstGeom>
          <a:solidFill>
            <a:srgbClr val="00AF9A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SA" sz="2250" dirty="0">
                <a:solidFill>
                  <a:srgbClr val="FFFFFF"/>
                </a:solidFill>
                <a:cs typeface="PT Bold Heading" panose="02010400000000000000" pitchFamily="2" charset="-78"/>
                <a:sym typeface="Geeza Pro Regular"/>
              </a:rPr>
              <a:t>شحن الرصيد</a:t>
            </a:r>
          </a:p>
        </p:txBody>
      </p:sp>
      <p:sp>
        <p:nvSpPr>
          <p:cNvPr id="131" name="مستطيل: زوايا مستديرة 130">
            <a:extLst>
              <a:ext uri="{FF2B5EF4-FFF2-40B4-BE49-F238E27FC236}">
                <a16:creationId xmlns:a16="http://schemas.microsoft.com/office/drawing/2014/main" id="{78B44FC4-F0E5-4933-9AA8-126678C34C81}"/>
              </a:ext>
            </a:extLst>
          </p:cNvPr>
          <p:cNvSpPr/>
          <p:nvPr/>
        </p:nvSpPr>
        <p:spPr>
          <a:xfrm>
            <a:off x="9274969" y="5246913"/>
            <a:ext cx="1178719" cy="275377"/>
          </a:xfrm>
          <a:prstGeom prst="roundRect">
            <a:avLst/>
          </a:prstGeom>
          <a:solidFill>
            <a:srgbClr val="7C3808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1266" dirty="0">
                <a:solidFill>
                  <a:srgbClr val="FFFFFF"/>
                </a:solidFill>
                <a:sym typeface="Geeza Pro Regular"/>
              </a:rPr>
              <a:t>دانية جرادات</a:t>
            </a:r>
            <a:endParaRPr lang="ar-SA" sz="1266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2" name="مستطيل: زوايا مستديرة 131">
            <a:extLst>
              <a:ext uri="{FF2B5EF4-FFF2-40B4-BE49-F238E27FC236}">
                <a16:creationId xmlns:a16="http://schemas.microsoft.com/office/drawing/2014/main" id="{14661CFE-1644-483F-A944-A2960820F554}"/>
              </a:ext>
            </a:extLst>
          </p:cNvPr>
          <p:cNvSpPr/>
          <p:nvPr/>
        </p:nvSpPr>
        <p:spPr>
          <a:xfrm>
            <a:off x="6533555" y="5187933"/>
            <a:ext cx="1178719" cy="442940"/>
          </a:xfrm>
          <a:prstGeom prst="roundRect">
            <a:avLst/>
          </a:prstGeom>
          <a:solidFill>
            <a:srgbClr val="FFC000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2250" dirty="0" err="1">
                <a:solidFill>
                  <a:srgbClr val="FFFFFF"/>
                </a:solidFill>
                <a:sym typeface="Geeza Pro Regular"/>
              </a:rPr>
              <a:t>شهدعمر</a:t>
            </a:r>
            <a:endParaRPr lang="ar-SA" sz="2250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3" name="مستطيل: زوايا مستديرة 132">
            <a:extLst>
              <a:ext uri="{FF2B5EF4-FFF2-40B4-BE49-F238E27FC236}">
                <a16:creationId xmlns:a16="http://schemas.microsoft.com/office/drawing/2014/main" id="{F5B81AA1-CC16-4CBA-B186-4C70B52CC54F}"/>
              </a:ext>
            </a:extLst>
          </p:cNvPr>
          <p:cNvSpPr/>
          <p:nvPr/>
        </p:nvSpPr>
        <p:spPr>
          <a:xfrm>
            <a:off x="7904262" y="5246913"/>
            <a:ext cx="1178719" cy="275377"/>
          </a:xfrm>
          <a:prstGeom prst="roundRect">
            <a:avLst/>
          </a:prstGeom>
          <a:solidFill>
            <a:srgbClr val="7030A0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1266" dirty="0">
                <a:solidFill>
                  <a:srgbClr val="FFFFFF"/>
                </a:solidFill>
                <a:sym typeface="Geeza Pro Regular"/>
              </a:rPr>
              <a:t>دانه </a:t>
            </a:r>
            <a:r>
              <a:rPr lang="ar-QA" sz="1266" dirty="0" err="1">
                <a:solidFill>
                  <a:srgbClr val="FFFFFF"/>
                </a:solidFill>
                <a:sym typeface="Geeza Pro Regular"/>
              </a:rPr>
              <a:t>الأصمخ</a:t>
            </a:r>
            <a:endParaRPr lang="ar-SA" sz="1266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4" name="مستطيل: زوايا مستديرة 133">
            <a:extLst>
              <a:ext uri="{FF2B5EF4-FFF2-40B4-BE49-F238E27FC236}">
                <a16:creationId xmlns:a16="http://schemas.microsoft.com/office/drawing/2014/main" id="{D1904606-B412-4A12-8340-B957E22B800C}"/>
              </a:ext>
            </a:extLst>
          </p:cNvPr>
          <p:cNvSpPr/>
          <p:nvPr/>
        </p:nvSpPr>
        <p:spPr>
          <a:xfrm>
            <a:off x="5153919" y="5208357"/>
            <a:ext cx="1178719" cy="442940"/>
          </a:xfrm>
          <a:prstGeom prst="roundRect">
            <a:avLst/>
          </a:prstGeom>
          <a:solidFill>
            <a:srgbClr val="339563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2250" dirty="0">
                <a:solidFill>
                  <a:srgbClr val="FFFFFF"/>
                </a:solidFill>
                <a:sym typeface="Geeza Pro Regular"/>
              </a:rPr>
              <a:t>ريم ثائر</a:t>
            </a:r>
            <a:endParaRPr lang="ar-SA" sz="2250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5" name="مستطيل: زوايا مستديرة 134">
            <a:extLst>
              <a:ext uri="{FF2B5EF4-FFF2-40B4-BE49-F238E27FC236}">
                <a16:creationId xmlns:a16="http://schemas.microsoft.com/office/drawing/2014/main" id="{18600F7E-4594-42D8-82FD-D90FF61DA6E4}"/>
              </a:ext>
            </a:extLst>
          </p:cNvPr>
          <p:cNvSpPr/>
          <p:nvPr/>
        </p:nvSpPr>
        <p:spPr>
          <a:xfrm>
            <a:off x="3738397" y="5284383"/>
            <a:ext cx="1178719" cy="275377"/>
          </a:xfrm>
          <a:prstGeom prst="roundRect">
            <a:avLst/>
          </a:prstGeom>
          <a:solidFill>
            <a:srgbClr val="0070C0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1266" dirty="0">
                <a:solidFill>
                  <a:srgbClr val="FFFFFF"/>
                </a:solidFill>
                <a:sym typeface="Geeza Pro Regular"/>
              </a:rPr>
              <a:t>الغالية عبد الله</a:t>
            </a:r>
            <a:endParaRPr lang="ar-SA" sz="1266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id="{5FCB081D-D4B7-49A2-98A0-FD665B6803DD}"/>
              </a:ext>
            </a:extLst>
          </p:cNvPr>
          <p:cNvSpPr/>
          <p:nvPr/>
        </p:nvSpPr>
        <p:spPr>
          <a:xfrm>
            <a:off x="2345144" y="5241994"/>
            <a:ext cx="1178719" cy="454858"/>
          </a:xfrm>
          <a:prstGeom prst="roundRect">
            <a:avLst/>
          </a:prstGeom>
          <a:solidFill>
            <a:srgbClr val="FF0000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r>
              <a:rPr lang="ar-QA" sz="2320" dirty="0">
                <a:solidFill>
                  <a:srgbClr val="FFFFFF"/>
                </a:solidFill>
                <a:sym typeface="Geeza Pro Regular"/>
              </a:rPr>
              <a:t>الطالبة</a:t>
            </a:r>
            <a:endParaRPr lang="ar-SA" sz="2320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4" name="مستطيل: زوايا مستديرة 143">
            <a:extLst>
              <a:ext uri="{FF2B5EF4-FFF2-40B4-BE49-F238E27FC236}">
                <a16:creationId xmlns:a16="http://schemas.microsoft.com/office/drawing/2014/main" id="{3677E1F6-9C21-466A-8958-3CAB28F99461}"/>
              </a:ext>
            </a:extLst>
          </p:cNvPr>
          <p:cNvSpPr/>
          <p:nvPr/>
        </p:nvSpPr>
        <p:spPr>
          <a:xfrm>
            <a:off x="9274969" y="464364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 dirty="0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5" name="مستطيل: زوايا مستديرة 144">
            <a:extLst>
              <a:ext uri="{FF2B5EF4-FFF2-40B4-BE49-F238E27FC236}">
                <a16:creationId xmlns:a16="http://schemas.microsoft.com/office/drawing/2014/main" id="{AD345089-C281-4E87-A137-CF4E59E62CEF}"/>
              </a:ext>
            </a:extLst>
          </p:cNvPr>
          <p:cNvSpPr/>
          <p:nvPr/>
        </p:nvSpPr>
        <p:spPr>
          <a:xfrm>
            <a:off x="9274969" y="436053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6" name="مستطيل: زوايا مستديرة 145">
            <a:extLst>
              <a:ext uri="{FF2B5EF4-FFF2-40B4-BE49-F238E27FC236}">
                <a16:creationId xmlns:a16="http://schemas.microsoft.com/office/drawing/2014/main" id="{7AF3EB91-79D6-4DD6-9C22-1F692B7D9E45}"/>
              </a:ext>
            </a:extLst>
          </p:cNvPr>
          <p:cNvSpPr/>
          <p:nvPr/>
        </p:nvSpPr>
        <p:spPr>
          <a:xfrm>
            <a:off x="9274969" y="407743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7" name="مستطيل: زوايا مستديرة 146">
            <a:extLst>
              <a:ext uri="{FF2B5EF4-FFF2-40B4-BE49-F238E27FC236}">
                <a16:creationId xmlns:a16="http://schemas.microsoft.com/office/drawing/2014/main" id="{137F3251-3EE8-46B4-A547-EAF1DBAF9CD9}"/>
              </a:ext>
            </a:extLst>
          </p:cNvPr>
          <p:cNvSpPr/>
          <p:nvPr/>
        </p:nvSpPr>
        <p:spPr>
          <a:xfrm>
            <a:off x="9274969" y="380325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8" name="مستطيل: زوايا مستديرة 147">
            <a:extLst>
              <a:ext uri="{FF2B5EF4-FFF2-40B4-BE49-F238E27FC236}">
                <a16:creationId xmlns:a16="http://schemas.microsoft.com/office/drawing/2014/main" id="{A2CBE5E6-89B0-4B57-B4DD-20D1A7FADE61}"/>
              </a:ext>
            </a:extLst>
          </p:cNvPr>
          <p:cNvSpPr/>
          <p:nvPr/>
        </p:nvSpPr>
        <p:spPr>
          <a:xfrm>
            <a:off x="9274969" y="352908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49" name="مستطيل: زوايا مستديرة 148">
            <a:extLst>
              <a:ext uri="{FF2B5EF4-FFF2-40B4-BE49-F238E27FC236}">
                <a16:creationId xmlns:a16="http://schemas.microsoft.com/office/drawing/2014/main" id="{DB5BC3F5-39D4-493E-9287-6981A44A8D0D}"/>
              </a:ext>
            </a:extLst>
          </p:cNvPr>
          <p:cNvSpPr/>
          <p:nvPr/>
        </p:nvSpPr>
        <p:spPr>
          <a:xfrm>
            <a:off x="9274969" y="326019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0" name="مستطيل: زوايا مستديرة 149">
            <a:extLst>
              <a:ext uri="{FF2B5EF4-FFF2-40B4-BE49-F238E27FC236}">
                <a16:creationId xmlns:a16="http://schemas.microsoft.com/office/drawing/2014/main" id="{E014E645-0B45-478A-8FA9-488B59B268C0}"/>
              </a:ext>
            </a:extLst>
          </p:cNvPr>
          <p:cNvSpPr/>
          <p:nvPr/>
        </p:nvSpPr>
        <p:spPr>
          <a:xfrm>
            <a:off x="9274969" y="297709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1" name="مستطيل: زوايا مستديرة 150">
            <a:extLst>
              <a:ext uri="{FF2B5EF4-FFF2-40B4-BE49-F238E27FC236}">
                <a16:creationId xmlns:a16="http://schemas.microsoft.com/office/drawing/2014/main" id="{FFC3DA60-E848-4355-9EAB-0B585737CC79}"/>
              </a:ext>
            </a:extLst>
          </p:cNvPr>
          <p:cNvSpPr/>
          <p:nvPr/>
        </p:nvSpPr>
        <p:spPr>
          <a:xfrm>
            <a:off x="9274969" y="269398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2" name="مستطيل: زوايا مستديرة 151">
            <a:extLst>
              <a:ext uri="{FF2B5EF4-FFF2-40B4-BE49-F238E27FC236}">
                <a16:creationId xmlns:a16="http://schemas.microsoft.com/office/drawing/2014/main" id="{7C0A7D84-079B-4515-A52A-49A85D0E8090}"/>
              </a:ext>
            </a:extLst>
          </p:cNvPr>
          <p:cNvSpPr/>
          <p:nvPr/>
        </p:nvSpPr>
        <p:spPr>
          <a:xfrm>
            <a:off x="9274969" y="241980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3" name="مستطيل: زوايا مستديرة 152">
            <a:extLst>
              <a:ext uri="{FF2B5EF4-FFF2-40B4-BE49-F238E27FC236}">
                <a16:creationId xmlns:a16="http://schemas.microsoft.com/office/drawing/2014/main" id="{B63659F2-2632-4A4B-953B-DBF55524F74F}"/>
              </a:ext>
            </a:extLst>
          </p:cNvPr>
          <p:cNvSpPr/>
          <p:nvPr/>
        </p:nvSpPr>
        <p:spPr>
          <a:xfrm>
            <a:off x="9274969" y="214563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4" name="مستطيل: زوايا مستديرة 153">
            <a:extLst>
              <a:ext uri="{FF2B5EF4-FFF2-40B4-BE49-F238E27FC236}">
                <a16:creationId xmlns:a16="http://schemas.microsoft.com/office/drawing/2014/main" id="{DA38957E-4C3A-421A-AE38-E8F6E6334E4E}"/>
              </a:ext>
            </a:extLst>
          </p:cNvPr>
          <p:cNvSpPr/>
          <p:nvPr/>
        </p:nvSpPr>
        <p:spPr>
          <a:xfrm>
            <a:off x="9274969" y="187709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5" name="مستطيل: زوايا مستديرة 154">
            <a:extLst>
              <a:ext uri="{FF2B5EF4-FFF2-40B4-BE49-F238E27FC236}">
                <a16:creationId xmlns:a16="http://schemas.microsoft.com/office/drawing/2014/main" id="{8E944A3B-FAC1-4270-B7CE-9BC490CE9338}"/>
              </a:ext>
            </a:extLst>
          </p:cNvPr>
          <p:cNvSpPr/>
          <p:nvPr/>
        </p:nvSpPr>
        <p:spPr>
          <a:xfrm>
            <a:off x="9274969" y="159398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6" name="مستطيل: زوايا مستديرة 155">
            <a:extLst>
              <a:ext uri="{FF2B5EF4-FFF2-40B4-BE49-F238E27FC236}">
                <a16:creationId xmlns:a16="http://schemas.microsoft.com/office/drawing/2014/main" id="{EDA98D41-4DC5-4935-BF71-1A213E3D7863}"/>
              </a:ext>
            </a:extLst>
          </p:cNvPr>
          <p:cNvSpPr/>
          <p:nvPr/>
        </p:nvSpPr>
        <p:spPr>
          <a:xfrm>
            <a:off x="9274969" y="131088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7" name="مستطيل: زوايا مستديرة 156">
            <a:extLst>
              <a:ext uri="{FF2B5EF4-FFF2-40B4-BE49-F238E27FC236}">
                <a16:creationId xmlns:a16="http://schemas.microsoft.com/office/drawing/2014/main" id="{768C5E81-AF25-4F23-A37F-F6EB0CE33AD0}"/>
              </a:ext>
            </a:extLst>
          </p:cNvPr>
          <p:cNvSpPr/>
          <p:nvPr/>
        </p:nvSpPr>
        <p:spPr>
          <a:xfrm>
            <a:off x="9274969" y="103670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8" name="مستطيل: زوايا مستديرة 157">
            <a:extLst>
              <a:ext uri="{FF2B5EF4-FFF2-40B4-BE49-F238E27FC236}">
                <a16:creationId xmlns:a16="http://schemas.microsoft.com/office/drawing/2014/main" id="{2F32FA24-DF9A-4443-AF53-D42C6CEA1240}"/>
              </a:ext>
            </a:extLst>
          </p:cNvPr>
          <p:cNvSpPr/>
          <p:nvPr/>
        </p:nvSpPr>
        <p:spPr>
          <a:xfrm>
            <a:off x="9274969" y="76252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59" name="مستطيل: زوايا مستديرة 158">
            <a:extLst>
              <a:ext uri="{FF2B5EF4-FFF2-40B4-BE49-F238E27FC236}">
                <a16:creationId xmlns:a16="http://schemas.microsoft.com/office/drawing/2014/main" id="{75E0AD1F-8FB0-4F89-B4DC-4D9E798DDD7A}"/>
              </a:ext>
            </a:extLst>
          </p:cNvPr>
          <p:cNvSpPr/>
          <p:nvPr/>
        </p:nvSpPr>
        <p:spPr>
          <a:xfrm>
            <a:off x="7904262" y="464364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0" name="مستطيل: زوايا مستديرة 159">
            <a:extLst>
              <a:ext uri="{FF2B5EF4-FFF2-40B4-BE49-F238E27FC236}">
                <a16:creationId xmlns:a16="http://schemas.microsoft.com/office/drawing/2014/main" id="{9D5B8D28-7634-42A6-83CE-8A32EC9A1C91}"/>
              </a:ext>
            </a:extLst>
          </p:cNvPr>
          <p:cNvSpPr/>
          <p:nvPr/>
        </p:nvSpPr>
        <p:spPr>
          <a:xfrm>
            <a:off x="7904262" y="436053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1" name="مستطيل: زوايا مستديرة 160">
            <a:extLst>
              <a:ext uri="{FF2B5EF4-FFF2-40B4-BE49-F238E27FC236}">
                <a16:creationId xmlns:a16="http://schemas.microsoft.com/office/drawing/2014/main" id="{596CAE15-8CAA-466E-B1C3-5ADA8038B9D0}"/>
              </a:ext>
            </a:extLst>
          </p:cNvPr>
          <p:cNvSpPr/>
          <p:nvPr/>
        </p:nvSpPr>
        <p:spPr>
          <a:xfrm>
            <a:off x="7904262" y="407743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2" name="مستطيل: زوايا مستديرة 161">
            <a:extLst>
              <a:ext uri="{FF2B5EF4-FFF2-40B4-BE49-F238E27FC236}">
                <a16:creationId xmlns:a16="http://schemas.microsoft.com/office/drawing/2014/main" id="{186E7FFB-437D-4C3D-BA53-F29599B4E71A}"/>
              </a:ext>
            </a:extLst>
          </p:cNvPr>
          <p:cNvSpPr/>
          <p:nvPr/>
        </p:nvSpPr>
        <p:spPr>
          <a:xfrm>
            <a:off x="7904262" y="380325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3" name="مستطيل: زوايا مستديرة 162">
            <a:extLst>
              <a:ext uri="{FF2B5EF4-FFF2-40B4-BE49-F238E27FC236}">
                <a16:creationId xmlns:a16="http://schemas.microsoft.com/office/drawing/2014/main" id="{8A5C77A1-63A0-49E1-A0AD-884C5A8B416E}"/>
              </a:ext>
            </a:extLst>
          </p:cNvPr>
          <p:cNvSpPr/>
          <p:nvPr/>
        </p:nvSpPr>
        <p:spPr>
          <a:xfrm>
            <a:off x="7904262" y="352908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4" name="مستطيل: زوايا مستديرة 163">
            <a:extLst>
              <a:ext uri="{FF2B5EF4-FFF2-40B4-BE49-F238E27FC236}">
                <a16:creationId xmlns:a16="http://schemas.microsoft.com/office/drawing/2014/main" id="{793E74D8-E9B4-46FC-A56D-EB8B7CBE1449}"/>
              </a:ext>
            </a:extLst>
          </p:cNvPr>
          <p:cNvSpPr/>
          <p:nvPr/>
        </p:nvSpPr>
        <p:spPr>
          <a:xfrm>
            <a:off x="7904262" y="326019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5" name="مستطيل: زوايا مستديرة 164">
            <a:extLst>
              <a:ext uri="{FF2B5EF4-FFF2-40B4-BE49-F238E27FC236}">
                <a16:creationId xmlns:a16="http://schemas.microsoft.com/office/drawing/2014/main" id="{116ED0E5-4CFB-460D-AB6D-BDA0B4BCE3C6}"/>
              </a:ext>
            </a:extLst>
          </p:cNvPr>
          <p:cNvSpPr/>
          <p:nvPr/>
        </p:nvSpPr>
        <p:spPr>
          <a:xfrm>
            <a:off x="7904262" y="297709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6" name="مستطيل: زوايا مستديرة 165">
            <a:extLst>
              <a:ext uri="{FF2B5EF4-FFF2-40B4-BE49-F238E27FC236}">
                <a16:creationId xmlns:a16="http://schemas.microsoft.com/office/drawing/2014/main" id="{85860269-D82F-429E-AC04-1FAE49C5BEED}"/>
              </a:ext>
            </a:extLst>
          </p:cNvPr>
          <p:cNvSpPr/>
          <p:nvPr/>
        </p:nvSpPr>
        <p:spPr>
          <a:xfrm>
            <a:off x="7904262" y="269398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7" name="مستطيل: زوايا مستديرة 166">
            <a:extLst>
              <a:ext uri="{FF2B5EF4-FFF2-40B4-BE49-F238E27FC236}">
                <a16:creationId xmlns:a16="http://schemas.microsoft.com/office/drawing/2014/main" id="{FEE96C83-06C5-48A6-8242-269D23B48162}"/>
              </a:ext>
            </a:extLst>
          </p:cNvPr>
          <p:cNvSpPr/>
          <p:nvPr/>
        </p:nvSpPr>
        <p:spPr>
          <a:xfrm>
            <a:off x="7904262" y="241980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8" name="مستطيل: زوايا مستديرة 167">
            <a:extLst>
              <a:ext uri="{FF2B5EF4-FFF2-40B4-BE49-F238E27FC236}">
                <a16:creationId xmlns:a16="http://schemas.microsoft.com/office/drawing/2014/main" id="{8CD1D957-3C2C-4680-A942-F86AEF7A3A48}"/>
              </a:ext>
            </a:extLst>
          </p:cNvPr>
          <p:cNvSpPr/>
          <p:nvPr/>
        </p:nvSpPr>
        <p:spPr>
          <a:xfrm>
            <a:off x="7904262" y="214563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69" name="مستطيل: زوايا مستديرة 168">
            <a:extLst>
              <a:ext uri="{FF2B5EF4-FFF2-40B4-BE49-F238E27FC236}">
                <a16:creationId xmlns:a16="http://schemas.microsoft.com/office/drawing/2014/main" id="{5BAFD8B1-F2FD-4815-BEC3-211A62C9F2DB}"/>
              </a:ext>
            </a:extLst>
          </p:cNvPr>
          <p:cNvSpPr/>
          <p:nvPr/>
        </p:nvSpPr>
        <p:spPr>
          <a:xfrm>
            <a:off x="7904262" y="187709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0" name="مستطيل: زوايا مستديرة 169">
            <a:extLst>
              <a:ext uri="{FF2B5EF4-FFF2-40B4-BE49-F238E27FC236}">
                <a16:creationId xmlns:a16="http://schemas.microsoft.com/office/drawing/2014/main" id="{644A2031-A499-472C-92CB-81302DF753BF}"/>
              </a:ext>
            </a:extLst>
          </p:cNvPr>
          <p:cNvSpPr/>
          <p:nvPr/>
        </p:nvSpPr>
        <p:spPr>
          <a:xfrm>
            <a:off x="7904262" y="159398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1" name="مستطيل: زوايا مستديرة 170">
            <a:extLst>
              <a:ext uri="{FF2B5EF4-FFF2-40B4-BE49-F238E27FC236}">
                <a16:creationId xmlns:a16="http://schemas.microsoft.com/office/drawing/2014/main" id="{473AB33D-2D14-4309-AD7D-5AE39F0771B9}"/>
              </a:ext>
            </a:extLst>
          </p:cNvPr>
          <p:cNvSpPr/>
          <p:nvPr/>
        </p:nvSpPr>
        <p:spPr>
          <a:xfrm>
            <a:off x="7904262" y="131088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2" name="مستطيل: زوايا مستديرة 171">
            <a:extLst>
              <a:ext uri="{FF2B5EF4-FFF2-40B4-BE49-F238E27FC236}">
                <a16:creationId xmlns:a16="http://schemas.microsoft.com/office/drawing/2014/main" id="{0796BBFA-A3DE-4716-AFCB-B00DE221F67A}"/>
              </a:ext>
            </a:extLst>
          </p:cNvPr>
          <p:cNvSpPr/>
          <p:nvPr/>
        </p:nvSpPr>
        <p:spPr>
          <a:xfrm>
            <a:off x="7904262" y="103670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3" name="مستطيل: زوايا مستديرة 172">
            <a:extLst>
              <a:ext uri="{FF2B5EF4-FFF2-40B4-BE49-F238E27FC236}">
                <a16:creationId xmlns:a16="http://schemas.microsoft.com/office/drawing/2014/main" id="{6C03E7E7-1388-4D47-B451-F599E5F2105D}"/>
              </a:ext>
            </a:extLst>
          </p:cNvPr>
          <p:cNvSpPr/>
          <p:nvPr/>
        </p:nvSpPr>
        <p:spPr>
          <a:xfrm>
            <a:off x="7904262" y="76252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4" name="مستطيل: زوايا مستديرة 173">
            <a:extLst>
              <a:ext uri="{FF2B5EF4-FFF2-40B4-BE49-F238E27FC236}">
                <a16:creationId xmlns:a16="http://schemas.microsoft.com/office/drawing/2014/main" id="{8D99812B-876A-4AFD-926F-7F0C26E980FA}"/>
              </a:ext>
            </a:extLst>
          </p:cNvPr>
          <p:cNvSpPr/>
          <p:nvPr/>
        </p:nvSpPr>
        <p:spPr>
          <a:xfrm>
            <a:off x="6533555" y="466844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5" name="مستطيل: زوايا مستديرة 174">
            <a:extLst>
              <a:ext uri="{FF2B5EF4-FFF2-40B4-BE49-F238E27FC236}">
                <a16:creationId xmlns:a16="http://schemas.microsoft.com/office/drawing/2014/main" id="{12B24782-B747-4911-8110-D8E5802C9B78}"/>
              </a:ext>
            </a:extLst>
          </p:cNvPr>
          <p:cNvSpPr/>
          <p:nvPr/>
        </p:nvSpPr>
        <p:spPr>
          <a:xfrm>
            <a:off x="6533555" y="438534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6" name="مستطيل: زوايا مستديرة 175">
            <a:extLst>
              <a:ext uri="{FF2B5EF4-FFF2-40B4-BE49-F238E27FC236}">
                <a16:creationId xmlns:a16="http://schemas.microsoft.com/office/drawing/2014/main" id="{E6A1E7F4-0E40-4EFB-B4C8-6FBEBE5ED12B}"/>
              </a:ext>
            </a:extLst>
          </p:cNvPr>
          <p:cNvSpPr/>
          <p:nvPr/>
        </p:nvSpPr>
        <p:spPr>
          <a:xfrm>
            <a:off x="6533555" y="410223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7" name="مستطيل: زوايا مستديرة 176">
            <a:extLst>
              <a:ext uri="{FF2B5EF4-FFF2-40B4-BE49-F238E27FC236}">
                <a16:creationId xmlns:a16="http://schemas.microsoft.com/office/drawing/2014/main" id="{785AEE23-A649-4786-B819-BCD4DD1CE06B}"/>
              </a:ext>
            </a:extLst>
          </p:cNvPr>
          <p:cNvSpPr/>
          <p:nvPr/>
        </p:nvSpPr>
        <p:spPr>
          <a:xfrm>
            <a:off x="6533555" y="382805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8" name="مستطيل: زوايا مستديرة 177">
            <a:extLst>
              <a:ext uri="{FF2B5EF4-FFF2-40B4-BE49-F238E27FC236}">
                <a16:creationId xmlns:a16="http://schemas.microsoft.com/office/drawing/2014/main" id="{FF865912-138A-4661-B475-9EA2EAE76BE9}"/>
              </a:ext>
            </a:extLst>
          </p:cNvPr>
          <p:cNvSpPr/>
          <p:nvPr/>
        </p:nvSpPr>
        <p:spPr>
          <a:xfrm>
            <a:off x="6533555" y="355388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79" name="مستطيل: زوايا مستديرة 178">
            <a:extLst>
              <a:ext uri="{FF2B5EF4-FFF2-40B4-BE49-F238E27FC236}">
                <a16:creationId xmlns:a16="http://schemas.microsoft.com/office/drawing/2014/main" id="{98A78BD4-D309-4B54-9316-442E299C09BC}"/>
              </a:ext>
            </a:extLst>
          </p:cNvPr>
          <p:cNvSpPr/>
          <p:nvPr/>
        </p:nvSpPr>
        <p:spPr>
          <a:xfrm>
            <a:off x="6533555" y="328499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0" name="مستطيل: زوايا مستديرة 179">
            <a:extLst>
              <a:ext uri="{FF2B5EF4-FFF2-40B4-BE49-F238E27FC236}">
                <a16:creationId xmlns:a16="http://schemas.microsoft.com/office/drawing/2014/main" id="{75117D60-700E-4E56-B34F-12B1E1119DC4}"/>
              </a:ext>
            </a:extLst>
          </p:cNvPr>
          <p:cNvSpPr/>
          <p:nvPr/>
        </p:nvSpPr>
        <p:spPr>
          <a:xfrm>
            <a:off x="6533555" y="30018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1" name="مستطيل: زوايا مستديرة 180">
            <a:extLst>
              <a:ext uri="{FF2B5EF4-FFF2-40B4-BE49-F238E27FC236}">
                <a16:creationId xmlns:a16="http://schemas.microsoft.com/office/drawing/2014/main" id="{47750F8B-1474-4771-8B0B-CC3FE9CDA90D}"/>
              </a:ext>
            </a:extLst>
          </p:cNvPr>
          <p:cNvSpPr/>
          <p:nvPr/>
        </p:nvSpPr>
        <p:spPr>
          <a:xfrm>
            <a:off x="6533555" y="271878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2" name="مستطيل: زوايا مستديرة 181">
            <a:extLst>
              <a:ext uri="{FF2B5EF4-FFF2-40B4-BE49-F238E27FC236}">
                <a16:creationId xmlns:a16="http://schemas.microsoft.com/office/drawing/2014/main" id="{B60F4966-6C92-4D33-BB8A-7C580AE1CAE0}"/>
              </a:ext>
            </a:extLst>
          </p:cNvPr>
          <p:cNvSpPr/>
          <p:nvPr/>
        </p:nvSpPr>
        <p:spPr>
          <a:xfrm>
            <a:off x="6533555" y="244461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3" name="مستطيل: زوايا مستديرة 182">
            <a:extLst>
              <a:ext uri="{FF2B5EF4-FFF2-40B4-BE49-F238E27FC236}">
                <a16:creationId xmlns:a16="http://schemas.microsoft.com/office/drawing/2014/main" id="{ABEB5F81-C757-49EF-8B4F-BD038665CA59}"/>
              </a:ext>
            </a:extLst>
          </p:cNvPr>
          <p:cNvSpPr/>
          <p:nvPr/>
        </p:nvSpPr>
        <p:spPr>
          <a:xfrm>
            <a:off x="6533555" y="217043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4" name="مستطيل: زوايا مستديرة 183">
            <a:extLst>
              <a:ext uri="{FF2B5EF4-FFF2-40B4-BE49-F238E27FC236}">
                <a16:creationId xmlns:a16="http://schemas.microsoft.com/office/drawing/2014/main" id="{AA4FAC6A-75C9-4B79-BE3A-74A1D705CFF1}"/>
              </a:ext>
            </a:extLst>
          </p:cNvPr>
          <p:cNvSpPr/>
          <p:nvPr/>
        </p:nvSpPr>
        <p:spPr>
          <a:xfrm>
            <a:off x="6533555" y="19018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5" name="مستطيل: زوايا مستديرة 184">
            <a:extLst>
              <a:ext uri="{FF2B5EF4-FFF2-40B4-BE49-F238E27FC236}">
                <a16:creationId xmlns:a16="http://schemas.microsoft.com/office/drawing/2014/main" id="{7234039A-FCEA-47F6-A62F-013ECECC0AB6}"/>
              </a:ext>
            </a:extLst>
          </p:cNvPr>
          <p:cNvSpPr/>
          <p:nvPr/>
        </p:nvSpPr>
        <p:spPr>
          <a:xfrm>
            <a:off x="6533555" y="161878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6" name="مستطيل: زوايا مستديرة 185">
            <a:extLst>
              <a:ext uri="{FF2B5EF4-FFF2-40B4-BE49-F238E27FC236}">
                <a16:creationId xmlns:a16="http://schemas.microsoft.com/office/drawing/2014/main" id="{76B8B037-B930-4564-94B7-49C37E5761A4}"/>
              </a:ext>
            </a:extLst>
          </p:cNvPr>
          <p:cNvSpPr/>
          <p:nvPr/>
        </p:nvSpPr>
        <p:spPr>
          <a:xfrm>
            <a:off x="6533555" y="133568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7" name="مستطيل: زوايا مستديرة 186">
            <a:extLst>
              <a:ext uri="{FF2B5EF4-FFF2-40B4-BE49-F238E27FC236}">
                <a16:creationId xmlns:a16="http://schemas.microsoft.com/office/drawing/2014/main" id="{DC4E7D0B-AEA3-4957-8806-978CA0744609}"/>
              </a:ext>
            </a:extLst>
          </p:cNvPr>
          <p:cNvSpPr/>
          <p:nvPr/>
        </p:nvSpPr>
        <p:spPr>
          <a:xfrm>
            <a:off x="6533555" y="106150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8" name="مستطيل: زوايا مستديرة 187">
            <a:extLst>
              <a:ext uri="{FF2B5EF4-FFF2-40B4-BE49-F238E27FC236}">
                <a16:creationId xmlns:a16="http://schemas.microsoft.com/office/drawing/2014/main" id="{48CA414C-C82A-49F8-969F-15BC968F7D38}"/>
              </a:ext>
            </a:extLst>
          </p:cNvPr>
          <p:cNvSpPr/>
          <p:nvPr/>
        </p:nvSpPr>
        <p:spPr>
          <a:xfrm>
            <a:off x="6533555" y="78732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89" name="مستطيل: زوايا مستديرة 188">
            <a:extLst>
              <a:ext uri="{FF2B5EF4-FFF2-40B4-BE49-F238E27FC236}">
                <a16:creationId xmlns:a16="http://schemas.microsoft.com/office/drawing/2014/main" id="{74970914-B52F-45FA-88F3-7F817FCB8B0F}"/>
              </a:ext>
            </a:extLst>
          </p:cNvPr>
          <p:cNvSpPr/>
          <p:nvPr/>
        </p:nvSpPr>
        <p:spPr>
          <a:xfrm>
            <a:off x="5149565" y="466844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0" name="مستطيل: زوايا مستديرة 189">
            <a:extLst>
              <a:ext uri="{FF2B5EF4-FFF2-40B4-BE49-F238E27FC236}">
                <a16:creationId xmlns:a16="http://schemas.microsoft.com/office/drawing/2014/main" id="{520EB690-F197-4E46-AF63-CE4DC4EA477C}"/>
              </a:ext>
            </a:extLst>
          </p:cNvPr>
          <p:cNvSpPr/>
          <p:nvPr/>
        </p:nvSpPr>
        <p:spPr>
          <a:xfrm>
            <a:off x="5149565" y="438534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1" name="مستطيل: زوايا مستديرة 190">
            <a:extLst>
              <a:ext uri="{FF2B5EF4-FFF2-40B4-BE49-F238E27FC236}">
                <a16:creationId xmlns:a16="http://schemas.microsoft.com/office/drawing/2014/main" id="{7E003E90-CAB8-4124-BC0B-0E5C83A898DD}"/>
              </a:ext>
            </a:extLst>
          </p:cNvPr>
          <p:cNvSpPr/>
          <p:nvPr/>
        </p:nvSpPr>
        <p:spPr>
          <a:xfrm>
            <a:off x="5149565" y="410223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2" name="مستطيل: زوايا مستديرة 191">
            <a:extLst>
              <a:ext uri="{FF2B5EF4-FFF2-40B4-BE49-F238E27FC236}">
                <a16:creationId xmlns:a16="http://schemas.microsoft.com/office/drawing/2014/main" id="{320D1013-630B-4D7A-80B6-70622B366EC7}"/>
              </a:ext>
            </a:extLst>
          </p:cNvPr>
          <p:cNvSpPr/>
          <p:nvPr/>
        </p:nvSpPr>
        <p:spPr>
          <a:xfrm>
            <a:off x="5149565" y="382805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3" name="مستطيل: زوايا مستديرة 192">
            <a:extLst>
              <a:ext uri="{FF2B5EF4-FFF2-40B4-BE49-F238E27FC236}">
                <a16:creationId xmlns:a16="http://schemas.microsoft.com/office/drawing/2014/main" id="{F8074880-E7D8-4511-8177-B23ADB3435FD}"/>
              </a:ext>
            </a:extLst>
          </p:cNvPr>
          <p:cNvSpPr/>
          <p:nvPr/>
        </p:nvSpPr>
        <p:spPr>
          <a:xfrm>
            <a:off x="5149565" y="355388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4" name="مستطيل: زوايا مستديرة 193">
            <a:extLst>
              <a:ext uri="{FF2B5EF4-FFF2-40B4-BE49-F238E27FC236}">
                <a16:creationId xmlns:a16="http://schemas.microsoft.com/office/drawing/2014/main" id="{34677B94-8EF7-40B0-9F64-8EB36D3D2EE7}"/>
              </a:ext>
            </a:extLst>
          </p:cNvPr>
          <p:cNvSpPr/>
          <p:nvPr/>
        </p:nvSpPr>
        <p:spPr>
          <a:xfrm>
            <a:off x="5149565" y="328499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5" name="مستطيل: زوايا مستديرة 194">
            <a:extLst>
              <a:ext uri="{FF2B5EF4-FFF2-40B4-BE49-F238E27FC236}">
                <a16:creationId xmlns:a16="http://schemas.microsoft.com/office/drawing/2014/main" id="{935458AC-2C12-4728-BA6A-288C39344B4E}"/>
              </a:ext>
            </a:extLst>
          </p:cNvPr>
          <p:cNvSpPr/>
          <p:nvPr/>
        </p:nvSpPr>
        <p:spPr>
          <a:xfrm>
            <a:off x="5149565" y="30018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6" name="مستطيل: زوايا مستديرة 195">
            <a:extLst>
              <a:ext uri="{FF2B5EF4-FFF2-40B4-BE49-F238E27FC236}">
                <a16:creationId xmlns:a16="http://schemas.microsoft.com/office/drawing/2014/main" id="{64AF0E68-F5B7-4E09-8D3A-8C9A5F33614A}"/>
              </a:ext>
            </a:extLst>
          </p:cNvPr>
          <p:cNvSpPr/>
          <p:nvPr/>
        </p:nvSpPr>
        <p:spPr>
          <a:xfrm>
            <a:off x="5149565" y="271878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7" name="مستطيل: زوايا مستديرة 196">
            <a:extLst>
              <a:ext uri="{FF2B5EF4-FFF2-40B4-BE49-F238E27FC236}">
                <a16:creationId xmlns:a16="http://schemas.microsoft.com/office/drawing/2014/main" id="{4696B72C-63D7-417E-ABD9-ED114E13B887}"/>
              </a:ext>
            </a:extLst>
          </p:cNvPr>
          <p:cNvSpPr/>
          <p:nvPr/>
        </p:nvSpPr>
        <p:spPr>
          <a:xfrm>
            <a:off x="5149565" y="244461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8" name="مستطيل: زوايا مستديرة 197">
            <a:extLst>
              <a:ext uri="{FF2B5EF4-FFF2-40B4-BE49-F238E27FC236}">
                <a16:creationId xmlns:a16="http://schemas.microsoft.com/office/drawing/2014/main" id="{8D97AB68-E7E9-4F23-86D9-DB470F7A8736}"/>
              </a:ext>
            </a:extLst>
          </p:cNvPr>
          <p:cNvSpPr/>
          <p:nvPr/>
        </p:nvSpPr>
        <p:spPr>
          <a:xfrm>
            <a:off x="5149565" y="217043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99" name="مستطيل: زوايا مستديرة 198">
            <a:extLst>
              <a:ext uri="{FF2B5EF4-FFF2-40B4-BE49-F238E27FC236}">
                <a16:creationId xmlns:a16="http://schemas.microsoft.com/office/drawing/2014/main" id="{58B09C80-AB5D-470F-A215-6A8AA7B56540}"/>
              </a:ext>
            </a:extLst>
          </p:cNvPr>
          <p:cNvSpPr/>
          <p:nvPr/>
        </p:nvSpPr>
        <p:spPr>
          <a:xfrm>
            <a:off x="5149565" y="19018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0" name="مستطيل: زوايا مستديرة 199">
            <a:extLst>
              <a:ext uri="{FF2B5EF4-FFF2-40B4-BE49-F238E27FC236}">
                <a16:creationId xmlns:a16="http://schemas.microsoft.com/office/drawing/2014/main" id="{D1B7FBC4-02E1-4D1A-BD67-D5C75E30E837}"/>
              </a:ext>
            </a:extLst>
          </p:cNvPr>
          <p:cNvSpPr/>
          <p:nvPr/>
        </p:nvSpPr>
        <p:spPr>
          <a:xfrm>
            <a:off x="5149565" y="161878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1" name="مستطيل: زوايا مستديرة 200">
            <a:extLst>
              <a:ext uri="{FF2B5EF4-FFF2-40B4-BE49-F238E27FC236}">
                <a16:creationId xmlns:a16="http://schemas.microsoft.com/office/drawing/2014/main" id="{B937F562-D89A-4F1C-A6BE-A41FF59FB5B4}"/>
              </a:ext>
            </a:extLst>
          </p:cNvPr>
          <p:cNvSpPr/>
          <p:nvPr/>
        </p:nvSpPr>
        <p:spPr>
          <a:xfrm>
            <a:off x="5149565" y="133568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2" name="مستطيل: زوايا مستديرة 201">
            <a:extLst>
              <a:ext uri="{FF2B5EF4-FFF2-40B4-BE49-F238E27FC236}">
                <a16:creationId xmlns:a16="http://schemas.microsoft.com/office/drawing/2014/main" id="{A97C1F76-32A3-4B88-B183-ABC36E2FCC4C}"/>
              </a:ext>
            </a:extLst>
          </p:cNvPr>
          <p:cNvSpPr/>
          <p:nvPr/>
        </p:nvSpPr>
        <p:spPr>
          <a:xfrm>
            <a:off x="5149565" y="106150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3" name="مستطيل: زوايا مستديرة 202">
            <a:extLst>
              <a:ext uri="{FF2B5EF4-FFF2-40B4-BE49-F238E27FC236}">
                <a16:creationId xmlns:a16="http://schemas.microsoft.com/office/drawing/2014/main" id="{F920DDA5-CBB9-4EEB-A905-B458D9B293E0}"/>
              </a:ext>
            </a:extLst>
          </p:cNvPr>
          <p:cNvSpPr/>
          <p:nvPr/>
        </p:nvSpPr>
        <p:spPr>
          <a:xfrm>
            <a:off x="5149565" y="78732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4" name="مستطيل: زوايا مستديرة 203">
            <a:extLst>
              <a:ext uri="{FF2B5EF4-FFF2-40B4-BE49-F238E27FC236}">
                <a16:creationId xmlns:a16="http://schemas.microsoft.com/office/drawing/2014/main" id="{FDE019D7-8E6A-4E70-9AF5-23D86414402C}"/>
              </a:ext>
            </a:extLst>
          </p:cNvPr>
          <p:cNvSpPr/>
          <p:nvPr/>
        </p:nvSpPr>
        <p:spPr>
          <a:xfrm>
            <a:off x="3792306" y="4660691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5" name="مستطيل: زوايا مستديرة 204">
            <a:extLst>
              <a:ext uri="{FF2B5EF4-FFF2-40B4-BE49-F238E27FC236}">
                <a16:creationId xmlns:a16="http://schemas.microsoft.com/office/drawing/2014/main" id="{792753F8-D732-49B9-BACF-76AEEF1D371E}"/>
              </a:ext>
            </a:extLst>
          </p:cNvPr>
          <p:cNvSpPr/>
          <p:nvPr/>
        </p:nvSpPr>
        <p:spPr>
          <a:xfrm>
            <a:off x="3792306" y="4377585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6" name="مستطيل: زوايا مستديرة 205">
            <a:extLst>
              <a:ext uri="{FF2B5EF4-FFF2-40B4-BE49-F238E27FC236}">
                <a16:creationId xmlns:a16="http://schemas.microsoft.com/office/drawing/2014/main" id="{54949C47-B9E1-47D2-8E98-CE72204897BC}"/>
              </a:ext>
            </a:extLst>
          </p:cNvPr>
          <p:cNvSpPr/>
          <p:nvPr/>
        </p:nvSpPr>
        <p:spPr>
          <a:xfrm>
            <a:off x="3792306" y="4094480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7" name="مستطيل: زوايا مستديرة 206">
            <a:extLst>
              <a:ext uri="{FF2B5EF4-FFF2-40B4-BE49-F238E27FC236}">
                <a16:creationId xmlns:a16="http://schemas.microsoft.com/office/drawing/2014/main" id="{798E8C79-ACC9-45C6-8D54-F23148F0314F}"/>
              </a:ext>
            </a:extLst>
          </p:cNvPr>
          <p:cNvSpPr/>
          <p:nvPr/>
        </p:nvSpPr>
        <p:spPr>
          <a:xfrm>
            <a:off x="3792306" y="3820304"/>
            <a:ext cx="1178719" cy="29921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8" name="مستطيل: زوايا مستديرة 207">
            <a:extLst>
              <a:ext uri="{FF2B5EF4-FFF2-40B4-BE49-F238E27FC236}">
                <a16:creationId xmlns:a16="http://schemas.microsoft.com/office/drawing/2014/main" id="{897ED8C5-3546-4E4E-9AFD-6B8F076C1830}"/>
              </a:ext>
            </a:extLst>
          </p:cNvPr>
          <p:cNvSpPr/>
          <p:nvPr/>
        </p:nvSpPr>
        <p:spPr>
          <a:xfrm>
            <a:off x="3792306" y="3546128"/>
            <a:ext cx="1178719" cy="29921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09" name="مستطيل: زوايا مستديرة 208">
            <a:extLst>
              <a:ext uri="{FF2B5EF4-FFF2-40B4-BE49-F238E27FC236}">
                <a16:creationId xmlns:a16="http://schemas.microsoft.com/office/drawing/2014/main" id="{E39DA0C2-366C-4A2C-BDDD-1980529999C0}"/>
              </a:ext>
            </a:extLst>
          </p:cNvPr>
          <p:cNvSpPr/>
          <p:nvPr/>
        </p:nvSpPr>
        <p:spPr>
          <a:xfrm>
            <a:off x="3792306" y="3277242"/>
            <a:ext cx="1178719" cy="29921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0" name="مستطيل: زوايا مستديرة 209">
            <a:extLst>
              <a:ext uri="{FF2B5EF4-FFF2-40B4-BE49-F238E27FC236}">
                <a16:creationId xmlns:a16="http://schemas.microsoft.com/office/drawing/2014/main" id="{37343E97-E0D9-4369-A466-A21AF4EDC52F}"/>
              </a:ext>
            </a:extLst>
          </p:cNvPr>
          <p:cNvSpPr/>
          <p:nvPr/>
        </p:nvSpPr>
        <p:spPr>
          <a:xfrm>
            <a:off x="3760944" y="2994136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1" name="مستطيل: زوايا مستديرة 210">
            <a:extLst>
              <a:ext uri="{FF2B5EF4-FFF2-40B4-BE49-F238E27FC236}">
                <a16:creationId xmlns:a16="http://schemas.microsoft.com/office/drawing/2014/main" id="{4798BB75-BD33-41CA-A99D-ECEFD2EBDE66}"/>
              </a:ext>
            </a:extLst>
          </p:cNvPr>
          <p:cNvSpPr/>
          <p:nvPr/>
        </p:nvSpPr>
        <p:spPr>
          <a:xfrm>
            <a:off x="3760944" y="2711031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2" name="مستطيل: زوايا مستديرة 211">
            <a:extLst>
              <a:ext uri="{FF2B5EF4-FFF2-40B4-BE49-F238E27FC236}">
                <a16:creationId xmlns:a16="http://schemas.microsoft.com/office/drawing/2014/main" id="{2EC5AC75-9545-4F3B-8848-178249BB63C7}"/>
              </a:ext>
            </a:extLst>
          </p:cNvPr>
          <p:cNvSpPr/>
          <p:nvPr/>
        </p:nvSpPr>
        <p:spPr>
          <a:xfrm>
            <a:off x="3760944" y="2436855"/>
            <a:ext cx="1178719" cy="299213"/>
          </a:xfrm>
          <a:prstGeom prst="roundRect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3" name="مستطيل: زوايا مستديرة 212">
            <a:extLst>
              <a:ext uri="{FF2B5EF4-FFF2-40B4-BE49-F238E27FC236}">
                <a16:creationId xmlns:a16="http://schemas.microsoft.com/office/drawing/2014/main" id="{FA4C0B61-AF77-45FB-82DE-C7290C8BEEC1}"/>
              </a:ext>
            </a:extLst>
          </p:cNvPr>
          <p:cNvSpPr/>
          <p:nvPr/>
        </p:nvSpPr>
        <p:spPr>
          <a:xfrm>
            <a:off x="3760944" y="216267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4" name="مستطيل: زوايا مستديرة 213">
            <a:extLst>
              <a:ext uri="{FF2B5EF4-FFF2-40B4-BE49-F238E27FC236}">
                <a16:creationId xmlns:a16="http://schemas.microsoft.com/office/drawing/2014/main" id="{72B43157-7E39-4505-8EB0-B93B95B7009F}"/>
              </a:ext>
            </a:extLst>
          </p:cNvPr>
          <p:cNvSpPr/>
          <p:nvPr/>
        </p:nvSpPr>
        <p:spPr>
          <a:xfrm>
            <a:off x="3760944" y="189413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5" name="مستطيل: زوايا مستديرة 214">
            <a:extLst>
              <a:ext uri="{FF2B5EF4-FFF2-40B4-BE49-F238E27FC236}">
                <a16:creationId xmlns:a16="http://schemas.microsoft.com/office/drawing/2014/main" id="{9EA87D7B-2A6E-4E1D-AE2B-8AD2F6D69F98}"/>
              </a:ext>
            </a:extLst>
          </p:cNvPr>
          <p:cNvSpPr/>
          <p:nvPr/>
        </p:nvSpPr>
        <p:spPr>
          <a:xfrm>
            <a:off x="3760944" y="1611031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6" name="مستطيل: زوايا مستديرة 215">
            <a:extLst>
              <a:ext uri="{FF2B5EF4-FFF2-40B4-BE49-F238E27FC236}">
                <a16:creationId xmlns:a16="http://schemas.microsoft.com/office/drawing/2014/main" id="{E5150B88-5803-4AA6-9143-1D16EA4FB9F7}"/>
              </a:ext>
            </a:extLst>
          </p:cNvPr>
          <p:cNvSpPr/>
          <p:nvPr/>
        </p:nvSpPr>
        <p:spPr>
          <a:xfrm>
            <a:off x="3760944" y="1327925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7" name="مستطيل: زوايا مستديرة 216">
            <a:extLst>
              <a:ext uri="{FF2B5EF4-FFF2-40B4-BE49-F238E27FC236}">
                <a16:creationId xmlns:a16="http://schemas.microsoft.com/office/drawing/2014/main" id="{5F7AF2EE-3E1B-4DFB-B490-F9694D6F8E86}"/>
              </a:ext>
            </a:extLst>
          </p:cNvPr>
          <p:cNvSpPr/>
          <p:nvPr/>
        </p:nvSpPr>
        <p:spPr>
          <a:xfrm>
            <a:off x="3760944" y="105375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8" name="مستطيل: زوايا مستديرة 217">
            <a:extLst>
              <a:ext uri="{FF2B5EF4-FFF2-40B4-BE49-F238E27FC236}">
                <a16:creationId xmlns:a16="http://schemas.microsoft.com/office/drawing/2014/main" id="{00E18CD9-AAD7-4337-894A-D5AED812D23F}"/>
              </a:ext>
            </a:extLst>
          </p:cNvPr>
          <p:cNvSpPr/>
          <p:nvPr/>
        </p:nvSpPr>
        <p:spPr>
          <a:xfrm>
            <a:off x="3760944" y="77957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19" name="مستطيل: زوايا مستديرة 218">
            <a:extLst>
              <a:ext uri="{FF2B5EF4-FFF2-40B4-BE49-F238E27FC236}">
                <a16:creationId xmlns:a16="http://schemas.microsoft.com/office/drawing/2014/main" id="{C5CF403E-C92D-411E-ABE1-5242B668505D}"/>
              </a:ext>
            </a:extLst>
          </p:cNvPr>
          <p:cNvSpPr/>
          <p:nvPr/>
        </p:nvSpPr>
        <p:spPr>
          <a:xfrm>
            <a:off x="2367690" y="469457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0" name="مستطيل: زوايا مستديرة 219">
            <a:extLst>
              <a:ext uri="{FF2B5EF4-FFF2-40B4-BE49-F238E27FC236}">
                <a16:creationId xmlns:a16="http://schemas.microsoft.com/office/drawing/2014/main" id="{1416AAB7-DAC6-44DF-8FD0-33639E7B907E}"/>
              </a:ext>
            </a:extLst>
          </p:cNvPr>
          <p:cNvSpPr/>
          <p:nvPr/>
        </p:nvSpPr>
        <p:spPr>
          <a:xfrm>
            <a:off x="2367690" y="441147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1" name="مستطيل: زوايا مستديرة 220">
            <a:extLst>
              <a:ext uri="{FF2B5EF4-FFF2-40B4-BE49-F238E27FC236}">
                <a16:creationId xmlns:a16="http://schemas.microsoft.com/office/drawing/2014/main" id="{8259689E-4A27-4794-8CD7-DE04A295F976}"/>
              </a:ext>
            </a:extLst>
          </p:cNvPr>
          <p:cNvSpPr/>
          <p:nvPr/>
        </p:nvSpPr>
        <p:spPr>
          <a:xfrm>
            <a:off x="2367690" y="412836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2" name="مستطيل: زوايا مستديرة 221">
            <a:extLst>
              <a:ext uri="{FF2B5EF4-FFF2-40B4-BE49-F238E27FC236}">
                <a16:creationId xmlns:a16="http://schemas.microsoft.com/office/drawing/2014/main" id="{E480B46D-565A-4717-8873-AEC629C8CF33}"/>
              </a:ext>
            </a:extLst>
          </p:cNvPr>
          <p:cNvSpPr/>
          <p:nvPr/>
        </p:nvSpPr>
        <p:spPr>
          <a:xfrm>
            <a:off x="2367690" y="385419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3" name="مستطيل: زوايا مستديرة 222">
            <a:extLst>
              <a:ext uri="{FF2B5EF4-FFF2-40B4-BE49-F238E27FC236}">
                <a16:creationId xmlns:a16="http://schemas.microsoft.com/office/drawing/2014/main" id="{A813ECC0-E912-4037-A03B-449D8D6F6F97}"/>
              </a:ext>
            </a:extLst>
          </p:cNvPr>
          <p:cNvSpPr/>
          <p:nvPr/>
        </p:nvSpPr>
        <p:spPr>
          <a:xfrm>
            <a:off x="2367690" y="3580016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4" name="مستطيل: زوايا مستديرة 223">
            <a:extLst>
              <a:ext uri="{FF2B5EF4-FFF2-40B4-BE49-F238E27FC236}">
                <a16:creationId xmlns:a16="http://schemas.microsoft.com/office/drawing/2014/main" id="{71E15389-EA3A-4143-8603-75BAD339F0E2}"/>
              </a:ext>
            </a:extLst>
          </p:cNvPr>
          <p:cNvSpPr/>
          <p:nvPr/>
        </p:nvSpPr>
        <p:spPr>
          <a:xfrm>
            <a:off x="2367690" y="3311130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5" name="مستطيل: زوايا مستديرة 224">
            <a:extLst>
              <a:ext uri="{FF2B5EF4-FFF2-40B4-BE49-F238E27FC236}">
                <a16:creationId xmlns:a16="http://schemas.microsoft.com/office/drawing/2014/main" id="{06B53D31-25BE-4267-A9D4-F0A07F77A548}"/>
              </a:ext>
            </a:extLst>
          </p:cNvPr>
          <p:cNvSpPr/>
          <p:nvPr/>
        </p:nvSpPr>
        <p:spPr>
          <a:xfrm>
            <a:off x="2367690" y="302802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6" name="مستطيل: زوايا مستديرة 225">
            <a:extLst>
              <a:ext uri="{FF2B5EF4-FFF2-40B4-BE49-F238E27FC236}">
                <a16:creationId xmlns:a16="http://schemas.microsoft.com/office/drawing/2014/main" id="{6AB0CDEC-28FD-4359-ACBC-B9782CF53B47}"/>
              </a:ext>
            </a:extLst>
          </p:cNvPr>
          <p:cNvSpPr/>
          <p:nvPr/>
        </p:nvSpPr>
        <p:spPr>
          <a:xfrm>
            <a:off x="2367690" y="2744918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7" name="مستطيل: زوايا مستديرة 226">
            <a:extLst>
              <a:ext uri="{FF2B5EF4-FFF2-40B4-BE49-F238E27FC236}">
                <a16:creationId xmlns:a16="http://schemas.microsoft.com/office/drawing/2014/main" id="{32E4375A-226D-4B11-9F9E-BAD8F6B4D448}"/>
              </a:ext>
            </a:extLst>
          </p:cNvPr>
          <p:cNvSpPr/>
          <p:nvPr/>
        </p:nvSpPr>
        <p:spPr>
          <a:xfrm>
            <a:off x="2367690" y="247074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8" name="مستطيل: زوايا مستديرة 227">
            <a:extLst>
              <a:ext uri="{FF2B5EF4-FFF2-40B4-BE49-F238E27FC236}">
                <a16:creationId xmlns:a16="http://schemas.microsoft.com/office/drawing/2014/main" id="{5679C37B-AA20-4D55-A9D9-8F9DB7929C56}"/>
              </a:ext>
            </a:extLst>
          </p:cNvPr>
          <p:cNvSpPr/>
          <p:nvPr/>
        </p:nvSpPr>
        <p:spPr>
          <a:xfrm>
            <a:off x="2367690" y="219656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29" name="مستطيل: زوايا مستديرة 228">
            <a:extLst>
              <a:ext uri="{FF2B5EF4-FFF2-40B4-BE49-F238E27FC236}">
                <a16:creationId xmlns:a16="http://schemas.microsoft.com/office/drawing/2014/main" id="{73F69923-1328-4F24-A29B-065BC735C582}"/>
              </a:ext>
            </a:extLst>
          </p:cNvPr>
          <p:cNvSpPr/>
          <p:nvPr/>
        </p:nvSpPr>
        <p:spPr>
          <a:xfrm>
            <a:off x="2367690" y="1928024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30" name="مستطيل: زوايا مستديرة 229">
            <a:extLst>
              <a:ext uri="{FF2B5EF4-FFF2-40B4-BE49-F238E27FC236}">
                <a16:creationId xmlns:a16="http://schemas.microsoft.com/office/drawing/2014/main" id="{68D9ED98-B479-41E8-B10F-ECBB1DDA4CC7}"/>
              </a:ext>
            </a:extLst>
          </p:cNvPr>
          <p:cNvSpPr/>
          <p:nvPr/>
        </p:nvSpPr>
        <p:spPr>
          <a:xfrm>
            <a:off x="2367690" y="1644919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31" name="مستطيل: زوايا مستديرة 230">
            <a:extLst>
              <a:ext uri="{FF2B5EF4-FFF2-40B4-BE49-F238E27FC236}">
                <a16:creationId xmlns:a16="http://schemas.microsoft.com/office/drawing/2014/main" id="{C903B8A7-E1B1-430A-A462-C040169418F3}"/>
              </a:ext>
            </a:extLst>
          </p:cNvPr>
          <p:cNvSpPr/>
          <p:nvPr/>
        </p:nvSpPr>
        <p:spPr>
          <a:xfrm>
            <a:off x="2367690" y="1361813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32" name="مستطيل: زوايا مستديرة 231">
            <a:extLst>
              <a:ext uri="{FF2B5EF4-FFF2-40B4-BE49-F238E27FC236}">
                <a16:creationId xmlns:a16="http://schemas.microsoft.com/office/drawing/2014/main" id="{93D6B12A-6079-4B9F-A501-01B64F39C34D}"/>
              </a:ext>
            </a:extLst>
          </p:cNvPr>
          <p:cNvSpPr/>
          <p:nvPr/>
        </p:nvSpPr>
        <p:spPr>
          <a:xfrm>
            <a:off x="2367690" y="1087637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233" name="مستطيل: زوايا مستديرة 232">
            <a:extLst>
              <a:ext uri="{FF2B5EF4-FFF2-40B4-BE49-F238E27FC236}">
                <a16:creationId xmlns:a16="http://schemas.microsoft.com/office/drawing/2014/main" id="{DB892406-F10F-4E3E-91C9-792C2A7A003D}"/>
              </a:ext>
            </a:extLst>
          </p:cNvPr>
          <p:cNvSpPr/>
          <p:nvPr/>
        </p:nvSpPr>
        <p:spPr>
          <a:xfrm>
            <a:off x="2367690" y="813462"/>
            <a:ext cx="1178719" cy="29921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00" name="مستطيل: زوايا مستديرة 209">
            <a:extLst>
              <a:ext uri="{FF2B5EF4-FFF2-40B4-BE49-F238E27FC236}">
                <a16:creationId xmlns:a16="http://schemas.microsoft.com/office/drawing/2014/main" id="{2282AFEE-9203-4C66-9ADC-256A0E1F3C21}"/>
              </a:ext>
            </a:extLst>
          </p:cNvPr>
          <p:cNvSpPr/>
          <p:nvPr/>
        </p:nvSpPr>
        <p:spPr>
          <a:xfrm>
            <a:off x="3762009" y="2994136"/>
            <a:ext cx="1178719" cy="29921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01" name="مستطيل: زوايا مستديرة 210">
            <a:extLst>
              <a:ext uri="{FF2B5EF4-FFF2-40B4-BE49-F238E27FC236}">
                <a16:creationId xmlns:a16="http://schemas.microsoft.com/office/drawing/2014/main" id="{87275061-58C8-4935-AAC8-BCDE6A272146}"/>
              </a:ext>
            </a:extLst>
          </p:cNvPr>
          <p:cNvSpPr/>
          <p:nvPr/>
        </p:nvSpPr>
        <p:spPr>
          <a:xfrm>
            <a:off x="3762009" y="2711031"/>
            <a:ext cx="1178719" cy="29921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  <p:sp>
        <p:nvSpPr>
          <p:cNvPr id="102" name="مستطيل: زوايا مستديرة 211">
            <a:extLst>
              <a:ext uri="{FF2B5EF4-FFF2-40B4-BE49-F238E27FC236}">
                <a16:creationId xmlns:a16="http://schemas.microsoft.com/office/drawing/2014/main" id="{5F5DD02F-02AB-4FF2-84AA-9DFBF8BF37C0}"/>
              </a:ext>
            </a:extLst>
          </p:cNvPr>
          <p:cNvSpPr/>
          <p:nvPr/>
        </p:nvSpPr>
        <p:spPr>
          <a:xfrm>
            <a:off x="3762009" y="2436855"/>
            <a:ext cx="1178719" cy="29921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10751" rtl="1" hangingPunct="0"/>
            <a:endParaRPr lang="ar-SA" sz="1406">
              <a:solidFill>
                <a:srgbClr val="FFFFFF"/>
              </a:solidFill>
              <a:sym typeface="Geez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51970974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31C64274-A75D-48B7-BED2-F68ABCB75DEC-L0-001.gif" descr="31C64274-A75D-48B7-BED2-F68ABCB75DEC-L0-001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212259" cy="6921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تصفيق.m4a" descr="تصفيق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0162" y="-2249723"/>
            <a:ext cx="40183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5">
            <a:hlinkClick r:id="rId6" action="ppaction://hlinksldjump"/>
            <a:extLst>
              <a:ext uri="{FF2B5EF4-FFF2-40B4-BE49-F238E27FC236}">
                <a16:creationId xmlns:a16="http://schemas.microsoft.com/office/drawing/2014/main" id="{D2457AB3-0DAE-4E58-AA23-E65EF75F517B}"/>
              </a:ext>
            </a:extLst>
          </p:cNvPr>
          <p:cNvSpPr txBox="1"/>
          <p:nvPr/>
        </p:nvSpPr>
        <p:spPr>
          <a:xfrm>
            <a:off x="4801195" y="2032963"/>
            <a:ext cx="1526977" cy="4435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1" anchor="ctr">
            <a:spAutoFit/>
          </a:bodyPr>
          <a:lstStyle/>
          <a:p>
            <a:pPr algn="ctr" defTabSz="410751" hangingPunct="0"/>
            <a:r>
              <a:rPr lang="ar-SA" sz="2531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المهمة الثانية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7D84F6F-958B-4BE0-B2E6-F7BB64E64731}"/>
              </a:ext>
            </a:extLst>
          </p:cNvPr>
          <p:cNvGrpSpPr/>
          <p:nvPr/>
        </p:nvGrpSpPr>
        <p:grpSpPr>
          <a:xfrm>
            <a:off x="1734723" y="224748"/>
            <a:ext cx="8722555" cy="3353859"/>
            <a:chOff x="7404100" y="299881"/>
            <a:chExt cx="5194300" cy="1387617"/>
          </a:xfrm>
        </p:grpSpPr>
        <p:sp>
          <p:nvSpPr>
            <p:cNvPr id="3" name="مستطيل: زوايا مستديرة 2">
              <a:extLst>
                <a:ext uri="{FF2B5EF4-FFF2-40B4-BE49-F238E27FC236}">
                  <a16:creationId xmlns:a16="http://schemas.microsoft.com/office/drawing/2014/main" id="{11733386-8741-4A6D-B1FC-3EA550362DEF}"/>
                </a:ext>
              </a:extLst>
            </p:cNvPr>
            <p:cNvSpPr/>
            <p:nvPr/>
          </p:nvSpPr>
          <p:spPr>
            <a:xfrm>
              <a:off x="7404100" y="1563702"/>
              <a:ext cx="5194300" cy="123796"/>
            </a:xfrm>
            <a:prstGeom prst="roundRect">
              <a:avLst/>
            </a:prstGeom>
            <a:solidFill>
              <a:srgbClr val="00AF9A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B235A68E-52CD-4FCC-BB11-B0CD228727A0}"/>
                </a:ext>
              </a:extLst>
            </p:cNvPr>
            <p:cNvSpPr/>
            <p:nvPr/>
          </p:nvSpPr>
          <p:spPr>
            <a:xfrm>
              <a:off x="7658100" y="1036753"/>
              <a:ext cx="1041400" cy="123796"/>
            </a:xfrm>
            <a:prstGeom prst="roundRect">
              <a:avLst/>
            </a:prstGeom>
            <a:solidFill>
              <a:srgbClr val="F7DC4B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cxnSp>
          <p:nvCxnSpPr>
            <p:cNvPr id="5" name="رابط مستقيم 4">
              <a:extLst>
                <a:ext uri="{FF2B5EF4-FFF2-40B4-BE49-F238E27FC236}">
                  <a16:creationId xmlns:a16="http://schemas.microsoft.com/office/drawing/2014/main" id="{84151D64-4971-4C85-BB54-047ADB7A8A95}"/>
                </a:ext>
              </a:extLst>
            </p:cNvPr>
            <p:cNvCxnSpPr/>
            <p:nvPr/>
          </p:nvCxnSpPr>
          <p:spPr>
            <a:xfrm>
              <a:off x="7658100" y="9271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42633250-FB6E-423E-9F69-3E87BB26E640}"/>
                </a:ext>
              </a:extLst>
            </p:cNvPr>
            <p:cNvCxnSpPr/>
            <p:nvPr/>
          </p:nvCxnSpPr>
          <p:spPr>
            <a:xfrm>
              <a:off x="7658100" y="11938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7" name="رسم 6" descr="Wi-Fi خطوط عريضة">
              <a:extLst>
                <a:ext uri="{FF2B5EF4-FFF2-40B4-BE49-F238E27FC236}">
                  <a16:creationId xmlns:a16="http://schemas.microsoft.com/office/drawing/2014/main" id="{F7822BF1-6AD5-49B3-BE01-E63901AB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8610600" y="615950"/>
              <a:ext cx="914400" cy="914400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6F44B119-BF66-4DDA-87F4-5F6CC3B8C31E}"/>
                </a:ext>
              </a:extLst>
            </p:cNvPr>
            <p:cNvSpPr txBox="1"/>
            <p:nvPr/>
          </p:nvSpPr>
          <p:spPr>
            <a:xfrm>
              <a:off x="8804654" y="299881"/>
              <a:ext cx="2705100" cy="2193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1" anchor="ctr">
              <a:spAutoFit/>
            </a:bodyPr>
            <a:lstStyle/>
            <a:p>
              <a:pPr algn="ctr" defTabSz="410751" hangingPunct="0"/>
              <a:r>
                <a:rPr lang="ar-SA" sz="3094" dirty="0">
                  <a:solidFill>
                    <a:schemeClr val="bg1"/>
                  </a:solidFill>
                </a:rPr>
                <a:t>المهمة الثانية</a:t>
              </a:r>
              <a:endParaRPr lang="ar-SA" sz="3094" b="1" dirty="0">
                <a:solidFill>
                  <a:schemeClr val="bg1"/>
                </a:solidFill>
                <a:latin typeface="Verdana Pro Light" panose="020B0304030504040204" pitchFamily="34" charset="0"/>
                <a:sym typeface="Helvetica Neue"/>
              </a:endParaRP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AE53C41-F194-462D-A9AB-8A252133F354}"/>
              </a:ext>
            </a:extLst>
          </p:cNvPr>
          <p:cNvSpPr txBox="1"/>
          <p:nvPr/>
        </p:nvSpPr>
        <p:spPr>
          <a:xfrm>
            <a:off x="2173774" y="5647783"/>
            <a:ext cx="8016758" cy="113612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1" anchor="ctr">
            <a:spAutoFit/>
          </a:bodyPr>
          <a:lstStyle/>
          <a:p>
            <a:pPr algn="ctr" defTabSz="410751" hangingPunct="0"/>
            <a:r>
              <a:rPr lang="en-US" sz="4219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1234 5678 9012 3456</a:t>
            </a:r>
          </a:p>
          <a:p>
            <a:pPr algn="ctr" defTabSz="410751" hangingPunct="0"/>
            <a:r>
              <a:rPr lang="en-US" sz="2812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1234       12/22</a:t>
            </a:r>
            <a:endParaRPr lang="ar-SA" sz="2812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0436774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31C64274-A75D-48B7-BED2-F68ABCB75DEC-L0-001.gif" descr="31C64274-A75D-48B7-BED2-F68ABCB75DEC-L0-001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89871" y="-31803"/>
            <a:ext cx="9212259" cy="6921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تصفيق.m4a" descr="تصفيق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0162" y="-2249723"/>
            <a:ext cx="40183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5">
            <a:hlinkClick r:id="rId6" action="ppaction://hlinksldjump"/>
            <a:extLst>
              <a:ext uri="{FF2B5EF4-FFF2-40B4-BE49-F238E27FC236}">
                <a16:creationId xmlns:a16="http://schemas.microsoft.com/office/drawing/2014/main" id="{E3AE19A7-EEA0-4FB0-90CA-09641BA446BE}"/>
              </a:ext>
            </a:extLst>
          </p:cNvPr>
          <p:cNvSpPr txBox="1"/>
          <p:nvPr/>
        </p:nvSpPr>
        <p:spPr>
          <a:xfrm>
            <a:off x="4801195" y="1979384"/>
            <a:ext cx="1526977" cy="4435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1" anchor="ctr">
            <a:spAutoFit/>
          </a:bodyPr>
          <a:lstStyle/>
          <a:p>
            <a:pPr algn="ctr" defTabSz="410751" hangingPunct="0"/>
            <a:r>
              <a:rPr lang="ar-SA" sz="2531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المهمة الثالثة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Download Apple - Transparent Background Apple Clipart - Full Size PNG Image  - PNGkit">
            <a:extLst>
              <a:ext uri="{FF2B5EF4-FFF2-40B4-BE49-F238E27FC236}">
                <a16:creationId xmlns:a16="http://schemas.microsoft.com/office/drawing/2014/main" id="{DFD19BF0-4B58-6E75-085E-1C075662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8100"/>
            <a:ext cx="5890271" cy="59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ownload Apple - Transparent Background Apple Clipart - Full Size PNG Image  - PNGkit">
            <a:extLst>
              <a:ext uri="{FF2B5EF4-FFF2-40B4-BE49-F238E27FC236}">
                <a16:creationId xmlns:a16="http://schemas.microsoft.com/office/drawing/2014/main" id="{EE1F5D24-618D-0899-9D73-0B8CC49AC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9" y="468100"/>
            <a:ext cx="5890271" cy="59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3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7D84F6F-958B-4BE0-B2E6-F7BB64E64731}"/>
              </a:ext>
            </a:extLst>
          </p:cNvPr>
          <p:cNvGrpSpPr/>
          <p:nvPr/>
        </p:nvGrpSpPr>
        <p:grpSpPr>
          <a:xfrm>
            <a:off x="1747242" y="215819"/>
            <a:ext cx="8722555" cy="3353859"/>
            <a:chOff x="7404100" y="299881"/>
            <a:chExt cx="5194300" cy="1387617"/>
          </a:xfrm>
        </p:grpSpPr>
        <p:sp>
          <p:nvSpPr>
            <p:cNvPr id="3" name="مستطيل: زوايا مستديرة 2">
              <a:extLst>
                <a:ext uri="{FF2B5EF4-FFF2-40B4-BE49-F238E27FC236}">
                  <a16:creationId xmlns:a16="http://schemas.microsoft.com/office/drawing/2014/main" id="{11733386-8741-4A6D-B1FC-3EA550362DEF}"/>
                </a:ext>
              </a:extLst>
            </p:cNvPr>
            <p:cNvSpPr/>
            <p:nvPr/>
          </p:nvSpPr>
          <p:spPr>
            <a:xfrm>
              <a:off x="7404100" y="1563702"/>
              <a:ext cx="5194300" cy="123796"/>
            </a:xfrm>
            <a:prstGeom prst="roundRect">
              <a:avLst/>
            </a:prstGeom>
            <a:solidFill>
              <a:srgbClr val="00AF9A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B235A68E-52CD-4FCC-BB11-B0CD228727A0}"/>
                </a:ext>
              </a:extLst>
            </p:cNvPr>
            <p:cNvSpPr/>
            <p:nvPr/>
          </p:nvSpPr>
          <p:spPr>
            <a:xfrm>
              <a:off x="7658100" y="1036753"/>
              <a:ext cx="1041400" cy="123796"/>
            </a:xfrm>
            <a:prstGeom prst="roundRect">
              <a:avLst/>
            </a:prstGeom>
            <a:solidFill>
              <a:srgbClr val="F7DC4B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cxnSp>
          <p:nvCxnSpPr>
            <p:cNvPr id="5" name="رابط مستقيم 4">
              <a:extLst>
                <a:ext uri="{FF2B5EF4-FFF2-40B4-BE49-F238E27FC236}">
                  <a16:creationId xmlns:a16="http://schemas.microsoft.com/office/drawing/2014/main" id="{84151D64-4971-4C85-BB54-047ADB7A8A95}"/>
                </a:ext>
              </a:extLst>
            </p:cNvPr>
            <p:cNvCxnSpPr/>
            <p:nvPr/>
          </p:nvCxnSpPr>
          <p:spPr>
            <a:xfrm>
              <a:off x="7658100" y="9271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42633250-FB6E-423E-9F69-3E87BB26E640}"/>
                </a:ext>
              </a:extLst>
            </p:cNvPr>
            <p:cNvCxnSpPr/>
            <p:nvPr/>
          </p:nvCxnSpPr>
          <p:spPr>
            <a:xfrm>
              <a:off x="7658100" y="11938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7" name="رسم 6" descr="Wi-Fi خطوط عريضة">
              <a:extLst>
                <a:ext uri="{FF2B5EF4-FFF2-40B4-BE49-F238E27FC236}">
                  <a16:creationId xmlns:a16="http://schemas.microsoft.com/office/drawing/2014/main" id="{F7822BF1-6AD5-49B3-BE01-E63901AB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8610600" y="615950"/>
              <a:ext cx="914400" cy="914400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6F44B119-BF66-4DDA-87F4-5F6CC3B8C31E}"/>
                </a:ext>
              </a:extLst>
            </p:cNvPr>
            <p:cNvSpPr txBox="1"/>
            <p:nvPr/>
          </p:nvSpPr>
          <p:spPr>
            <a:xfrm>
              <a:off x="8804654" y="299881"/>
              <a:ext cx="2705100" cy="2193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1" anchor="ctr">
              <a:spAutoFit/>
            </a:bodyPr>
            <a:lstStyle/>
            <a:p>
              <a:pPr algn="ctr" defTabSz="410751" hangingPunct="0"/>
              <a:r>
                <a:rPr lang="ar-SA" sz="3094" dirty="0">
                  <a:solidFill>
                    <a:schemeClr val="bg1"/>
                  </a:solidFill>
                </a:rPr>
                <a:t>المهمة الثالثة</a:t>
              </a:r>
              <a:endParaRPr lang="ar-SA" sz="3094" b="1" dirty="0">
                <a:solidFill>
                  <a:schemeClr val="bg1"/>
                </a:solidFill>
                <a:latin typeface="Verdana Pro Light" panose="020B0304030504040204" pitchFamily="34" charset="0"/>
                <a:sym typeface="Helvetica Neue"/>
              </a:endParaRP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AE53C41-F194-462D-A9AB-8A252133F354}"/>
              </a:ext>
            </a:extLst>
          </p:cNvPr>
          <p:cNvSpPr txBox="1"/>
          <p:nvPr/>
        </p:nvSpPr>
        <p:spPr>
          <a:xfrm>
            <a:off x="2173774" y="5647783"/>
            <a:ext cx="8016758" cy="113612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1" anchor="ctr">
            <a:spAutoFit/>
          </a:bodyPr>
          <a:lstStyle/>
          <a:p>
            <a:pPr algn="ctr" defTabSz="410751" hangingPunct="0"/>
            <a:r>
              <a:rPr lang="en-US" sz="4219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1234 5678 9012 3456</a:t>
            </a:r>
          </a:p>
          <a:p>
            <a:pPr algn="ctr" defTabSz="410751" hangingPunct="0"/>
            <a:r>
              <a:rPr lang="en-US" sz="2812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1234       12/22</a:t>
            </a:r>
            <a:endParaRPr lang="ar-SA" sz="2812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14679492"/>
      </p:ext>
    </p:extLst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31C64274-A75D-48B7-BED2-F68ABCB75DEC-L0-001.gif" descr="31C64274-A75D-48B7-BED2-F68ABCB75DEC-L0-001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89871" y="-31803"/>
            <a:ext cx="9212259" cy="6921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تصفيق.m4a" descr="تصفيق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0162" y="-2249723"/>
            <a:ext cx="40183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5">
            <a:hlinkClick r:id="rId6" action="ppaction://hlinksldjump"/>
            <a:extLst>
              <a:ext uri="{FF2B5EF4-FFF2-40B4-BE49-F238E27FC236}">
                <a16:creationId xmlns:a16="http://schemas.microsoft.com/office/drawing/2014/main" id="{20026B8C-D4AA-4F98-8A52-01C25156F876}"/>
              </a:ext>
            </a:extLst>
          </p:cNvPr>
          <p:cNvSpPr txBox="1"/>
          <p:nvPr/>
        </p:nvSpPr>
        <p:spPr>
          <a:xfrm>
            <a:off x="4801195" y="1997244"/>
            <a:ext cx="1526977" cy="4435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1" anchor="ctr">
            <a:spAutoFit/>
          </a:bodyPr>
          <a:lstStyle/>
          <a:p>
            <a:pPr algn="ctr" defTabSz="410751" hangingPunct="0"/>
            <a:r>
              <a:rPr lang="ar-SA" sz="2531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المهمة الرابعة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7D84F6F-958B-4BE0-B2E6-F7BB64E64731}"/>
              </a:ext>
            </a:extLst>
          </p:cNvPr>
          <p:cNvGrpSpPr/>
          <p:nvPr/>
        </p:nvGrpSpPr>
        <p:grpSpPr>
          <a:xfrm>
            <a:off x="1747242" y="215819"/>
            <a:ext cx="8722555" cy="3353859"/>
            <a:chOff x="7404100" y="299881"/>
            <a:chExt cx="5194300" cy="1387617"/>
          </a:xfrm>
        </p:grpSpPr>
        <p:sp>
          <p:nvSpPr>
            <p:cNvPr id="3" name="مستطيل: زوايا مستديرة 2">
              <a:extLst>
                <a:ext uri="{FF2B5EF4-FFF2-40B4-BE49-F238E27FC236}">
                  <a16:creationId xmlns:a16="http://schemas.microsoft.com/office/drawing/2014/main" id="{11733386-8741-4A6D-B1FC-3EA550362DEF}"/>
                </a:ext>
              </a:extLst>
            </p:cNvPr>
            <p:cNvSpPr/>
            <p:nvPr/>
          </p:nvSpPr>
          <p:spPr>
            <a:xfrm>
              <a:off x="7404100" y="1563702"/>
              <a:ext cx="5194300" cy="123796"/>
            </a:xfrm>
            <a:prstGeom prst="roundRect">
              <a:avLst/>
            </a:prstGeom>
            <a:solidFill>
              <a:srgbClr val="00AF9A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B235A68E-52CD-4FCC-BB11-B0CD228727A0}"/>
                </a:ext>
              </a:extLst>
            </p:cNvPr>
            <p:cNvSpPr/>
            <p:nvPr/>
          </p:nvSpPr>
          <p:spPr>
            <a:xfrm>
              <a:off x="7658100" y="1036753"/>
              <a:ext cx="1041400" cy="123796"/>
            </a:xfrm>
            <a:prstGeom prst="roundRect">
              <a:avLst/>
            </a:prstGeom>
            <a:solidFill>
              <a:srgbClr val="F7DC4B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cxnSp>
          <p:nvCxnSpPr>
            <p:cNvPr id="5" name="رابط مستقيم 4">
              <a:extLst>
                <a:ext uri="{FF2B5EF4-FFF2-40B4-BE49-F238E27FC236}">
                  <a16:creationId xmlns:a16="http://schemas.microsoft.com/office/drawing/2014/main" id="{84151D64-4971-4C85-BB54-047ADB7A8A95}"/>
                </a:ext>
              </a:extLst>
            </p:cNvPr>
            <p:cNvCxnSpPr/>
            <p:nvPr/>
          </p:nvCxnSpPr>
          <p:spPr>
            <a:xfrm>
              <a:off x="7658100" y="9271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42633250-FB6E-423E-9F69-3E87BB26E640}"/>
                </a:ext>
              </a:extLst>
            </p:cNvPr>
            <p:cNvCxnSpPr/>
            <p:nvPr/>
          </p:nvCxnSpPr>
          <p:spPr>
            <a:xfrm>
              <a:off x="7658100" y="11938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7" name="رسم 6" descr="Wi-Fi خطوط عريضة">
              <a:extLst>
                <a:ext uri="{FF2B5EF4-FFF2-40B4-BE49-F238E27FC236}">
                  <a16:creationId xmlns:a16="http://schemas.microsoft.com/office/drawing/2014/main" id="{F7822BF1-6AD5-49B3-BE01-E63901AB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8610600" y="615950"/>
              <a:ext cx="914400" cy="914400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6F44B119-BF66-4DDA-87F4-5F6CC3B8C31E}"/>
                </a:ext>
              </a:extLst>
            </p:cNvPr>
            <p:cNvSpPr txBox="1"/>
            <p:nvPr/>
          </p:nvSpPr>
          <p:spPr>
            <a:xfrm>
              <a:off x="8804654" y="299881"/>
              <a:ext cx="2705100" cy="2193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1" anchor="ctr">
              <a:spAutoFit/>
            </a:bodyPr>
            <a:lstStyle/>
            <a:p>
              <a:pPr algn="ctr" defTabSz="410751" hangingPunct="0"/>
              <a:r>
                <a:rPr lang="ar-SA" sz="3094" dirty="0">
                  <a:solidFill>
                    <a:schemeClr val="bg1"/>
                  </a:solidFill>
                </a:rPr>
                <a:t>المهمة الرابعة</a:t>
              </a:r>
              <a:endParaRPr lang="ar-SA" sz="3094" b="1" dirty="0">
                <a:solidFill>
                  <a:schemeClr val="bg1"/>
                </a:solidFill>
                <a:latin typeface="Verdana Pro Light" panose="020B0304030504040204" pitchFamily="34" charset="0"/>
                <a:sym typeface="Helvetica Neue"/>
              </a:endParaRP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AE53C41-F194-462D-A9AB-8A252133F354}"/>
              </a:ext>
            </a:extLst>
          </p:cNvPr>
          <p:cNvSpPr txBox="1"/>
          <p:nvPr/>
        </p:nvSpPr>
        <p:spPr>
          <a:xfrm>
            <a:off x="2173774" y="5647783"/>
            <a:ext cx="8016758" cy="113612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1" anchor="ctr">
            <a:spAutoFit/>
          </a:bodyPr>
          <a:lstStyle/>
          <a:p>
            <a:pPr algn="ctr" defTabSz="410751" hangingPunct="0"/>
            <a:r>
              <a:rPr lang="en-US" sz="4219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1234 5678 9012 3456</a:t>
            </a:r>
          </a:p>
          <a:p>
            <a:pPr algn="ctr" defTabSz="410751" hangingPunct="0"/>
            <a:r>
              <a:rPr lang="en-US" sz="2812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1234       12/22</a:t>
            </a:r>
            <a:endParaRPr lang="ar-SA" sz="2812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66134995"/>
      </p:ext>
    </p:extLst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31C64274-A75D-48B7-BED2-F68ABCB75DEC-L0-001.gif" descr="31C64274-A75D-48B7-BED2-F68ABCB75DEC-L0-001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89871" y="-31803"/>
            <a:ext cx="9212259" cy="6921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تصفيق.m4a" descr="تصفيق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0162" y="-2249723"/>
            <a:ext cx="40183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5">
            <a:hlinkClick r:id="rId6" action="ppaction://hlinksldjump"/>
            <a:extLst>
              <a:ext uri="{FF2B5EF4-FFF2-40B4-BE49-F238E27FC236}">
                <a16:creationId xmlns:a16="http://schemas.microsoft.com/office/drawing/2014/main" id="{C646B6BE-30F5-40C2-A6A2-6D494DD239F0}"/>
              </a:ext>
            </a:extLst>
          </p:cNvPr>
          <p:cNvSpPr txBox="1"/>
          <p:nvPr/>
        </p:nvSpPr>
        <p:spPr>
          <a:xfrm>
            <a:off x="4685109" y="1997244"/>
            <a:ext cx="1830586" cy="4435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1" anchor="ctr">
            <a:spAutoFit/>
          </a:bodyPr>
          <a:lstStyle/>
          <a:p>
            <a:pPr algn="ctr" defTabSz="410751" hangingPunct="0"/>
            <a:r>
              <a:rPr lang="ar-SA" sz="2531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المهمة الخامسة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7D84F6F-958B-4BE0-B2E6-F7BB64E64731}"/>
              </a:ext>
            </a:extLst>
          </p:cNvPr>
          <p:cNvGrpSpPr/>
          <p:nvPr/>
        </p:nvGrpSpPr>
        <p:grpSpPr>
          <a:xfrm>
            <a:off x="1747242" y="215819"/>
            <a:ext cx="8722555" cy="3353859"/>
            <a:chOff x="7404100" y="299881"/>
            <a:chExt cx="5194300" cy="1387617"/>
          </a:xfrm>
        </p:grpSpPr>
        <p:sp>
          <p:nvSpPr>
            <p:cNvPr id="3" name="مستطيل: زوايا مستديرة 2">
              <a:extLst>
                <a:ext uri="{FF2B5EF4-FFF2-40B4-BE49-F238E27FC236}">
                  <a16:creationId xmlns:a16="http://schemas.microsoft.com/office/drawing/2014/main" id="{11733386-8741-4A6D-B1FC-3EA550362DEF}"/>
                </a:ext>
              </a:extLst>
            </p:cNvPr>
            <p:cNvSpPr/>
            <p:nvPr/>
          </p:nvSpPr>
          <p:spPr>
            <a:xfrm>
              <a:off x="7404100" y="1563702"/>
              <a:ext cx="5194300" cy="123796"/>
            </a:xfrm>
            <a:prstGeom prst="roundRect">
              <a:avLst/>
            </a:prstGeom>
            <a:solidFill>
              <a:srgbClr val="00AF9A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B235A68E-52CD-4FCC-BB11-B0CD228727A0}"/>
                </a:ext>
              </a:extLst>
            </p:cNvPr>
            <p:cNvSpPr/>
            <p:nvPr/>
          </p:nvSpPr>
          <p:spPr>
            <a:xfrm>
              <a:off x="7658100" y="1036753"/>
              <a:ext cx="1041400" cy="123796"/>
            </a:xfrm>
            <a:prstGeom prst="roundRect">
              <a:avLst/>
            </a:prstGeom>
            <a:solidFill>
              <a:srgbClr val="F7DC4B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algn="ctr" defTabSz="410751" rtl="1" hangingPunct="0"/>
              <a:endParaRPr lang="ar-SA" sz="1406">
                <a:solidFill>
                  <a:srgbClr val="FFFFFF"/>
                </a:solidFill>
                <a:sym typeface="Geeza Pro Regular"/>
              </a:endParaRPr>
            </a:p>
          </p:txBody>
        </p:sp>
        <p:cxnSp>
          <p:nvCxnSpPr>
            <p:cNvPr id="5" name="رابط مستقيم 4">
              <a:extLst>
                <a:ext uri="{FF2B5EF4-FFF2-40B4-BE49-F238E27FC236}">
                  <a16:creationId xmlns:a16="http://schemas.microsoft.com/office/drawing/2014/main" id="{84151D64-4971-4C85-BB54-047ADB7A8A95}"/>
                </a:ext>
              </a:extLst>
            </p:cNvPr>
            <p:cNvCxnSpPr/>
            <p:nvPr/>
          </p:nvCxnSpPr>
          <p:spPr>
            <a:xfrm>
              <a:off x="7658100" y="9271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42633250-FB6E-423E-9F69-3E87BB26E640}"/>
                </a:ext>
              </a:extLst>
            </p:cNvPr>
            <p:cNvCxnSpPr/>
            <p:nvPr/>
          </p:nvCxnSpPr>
          <p:spPr>
            <a:xfrm>
              <a:off x="7658100" y="1193800"/>
              <a:ext cx="10414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7" name="رسم 6" descr="Wi-Fi خطوط عريضة">
              <a:extLst>
                <a:ext uri="{FF2B5EF4-FFF2-40B4-BE49-F238E27FC236}">
                  <a16:creationId xmlns:a16="http://schemas.microsoft.com/office/drawing/2014/main" id="{F7822BF1-6AD5-49B3-BE01-E63901AB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8610600" y="615950"/>
              <a:ext cx="914400" cy="914400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6F44B119-BF66-4DDA-87F4-5F6CC3B8C31E}"/>
                </a:ext>
              </a:extLst>
            </p:cNvPr>
            <p:cNvSpPr txBox="1"/>
            <p:nvPr/>
          </p:nvSpPr>
          <p:spPr>
            <a:xfrm>
              <a:off x="8804654" y="299881"/>
              <a:ext cx="2705100" cy="2193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1" anchor="ctr">
              <a:spAutoFit/>
            </a:bodyPr>
            <a:lstStyle/>
            <a:p>
              <a:pPr algn="ctr" defTabSz="410751" hangingPunct="0"/>
              <a:r>
                <a:rPr lang="ar-SA" sz="3094" dirty="0">
                  <a:solidFill>
                    <a:schemeClr val="bg1"/>
                  </a:solidFill>
                </a:rPr>
                <a:t>المهمة الخامسة</a:t>
              </a:r>
              <a:endParaRPr lang="ar-SA" sz="3094" b="1" dirty="0">
                <a:solidFill>
                  <a:schemeClr val="bg1"/>
                </a:solidFill>
                <a:latin typeface="Verdana Pro Light" panose="020B0304030504040204" pitchFamily="34" charset="0"/>
                <a:sym typeface="Helvetica Neue"/>
              </a:endParaRP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AE53C41-F194-462D-A9AB-8A252133F354}"/>
              </a:ext>
            </a:extLst>
          </p:cNvPr>
          <p:cNvSpPr txBox="1"/>
          <p:nvPr/>
        </p:nvSpPr>
        <p:spPr>
          <a:xfrm>
            <a:off x="2100140" y="5647783"/>
            <a:ext cx="8016758" cy="113612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1" anchor="ctr">
            <a:spAutoFit/>
          </a:bodyPr>
          <a:lstStyle/>
          <a:p>
            <a:pPr algn="ctr" defTabSz="410751" hangingPunct="0"/>
            <a:r>
              <a:rPr lang="en-US" sz="4219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1234 5678 9012 3456</a:t>
            </a:r>
          </a:p>
          <a:p>
            <a:pPr algn="ctr" defTabSz="410751" hangingPunct="0"/>
            <a:r>
              <a:rPr lang="en-US" sz="2812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1234       12/22</a:t>
            </a:r>
            <a:endParaRPr lang="ar-SA" sz="2812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0515257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النصف الآخر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6007367" y="2368447"/>
            <a:ext cx="6270368" cy="4489554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F1C0E8-934A-7323-C85E-D744ADF2950C}"/>
              </a:ext>
            </a:extLst>
          </p:cNvPr>
          <p:cNvGrpSpPr/>
          <p:nvPr/>
        </p:nvGrpSpPr>
        <p:grpSpPr>
          <a:xfrm>
            <a:off x="0" y="3015552"/>
            <a:ext cx="6417134" cy="2684997"/>
            <a:chOff x="-4758815" y="-50102"/>
            <a:chExt cx="11847449" cy="44187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AD9841-65E1-6AF1-5B4D-CD1333868AF6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4758815" y="74860"/>
              <a:ext cx="4640530" cy="413594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C9E432-33D2-92D8-92C7-0E713A7AD64A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1326804" y="-50102"/>
              <a:ext cx="4847792" cy="431881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0F882F-45BB-6FC4-AF64-CFBD8B149D8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141784" y="-40053"/>
              <a:ext cx="4946850" cy="4408729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A7A8DC1-5E44-BBA6-CAB6-87287B5A3863}"/>
              </a:ext>
            </a:extLst>
          </p:cNvPr>
          <p:cNvSpPr/>
          <p:nvPr/>
        </p:nvSpPr>
        <p:spPr>
          <a:xfrm>
            <a:off x="3216827" y="4593265"/>
            <a:ext cx="131291" cy="44388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2E0EE3-6F4A-42FC-CC84-2417C90E6E7F}"/>
              </a:ext>
            </a:extLst>
          </p:cNvPr>
          <p:cNvSpPr/>
          <p:nvPr/>
        </p:nvSpPr>
        <p:spPr>
          <a:xfrm>
            <a:off x="3858826" y="4593265"/>
            <a:ext cx="131291" cy="44388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5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E1392E9-F8C5-DD14-B5EC-428BE00B9142}"/>
              </a:ext>
            </a:extLst>
          </p:cNvPr>
          <p:cNvGrpSpPr/>
          <p:nvPr/>
        </p:nvGrpSpPr>
        <p:grpSpPr>
          <a:xfrm>
            <a:off x="134910" y="217981"/>
            <a:ext cx="12052095" cy="6107867"/>
            <a:chOff x="569623" y="637705"/>
            <a:chExt cx="11152689" cy="51390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6D87DF-8B7E-AE39-8193-1C30AEFA0375}"/>
                </a:ext>
              </a:extLst>
            </p:cNvPr>
            <p:cNvPicPr/>
            <p:nvPr/>
          </p:nvPicPr>
          <p:blipFill rotWithShape="1">
            <a:blip r:embed="rId2"/>
            <a:srcRect l="15440" r="14811"/>
            <a:stretch/>
          </p:blipFill>
          <p:spPr>
            <a:xfrm>
              <a:off x="569623" y="850388"/>
              <a:ext cx="3672588" cy="481015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B51EA8-04B6-0363-1A87-97AC7D1219E7}"/>
                </a:ext>
              </a:extLst>
            </p:cNvPr>
            <p:cNvPicPr/>
            <p:nvPr/>
          </p:nvPicPr>
          <p:blipFill rotWithShape="1">
            <a:blip r:embed="rId3"/>
            <a:srcRect l="13748" r="15398"/>
            <a:stretch/>
          </p:blipFill>
          <p:spPr>
            <a:xfrm>
              <a:off x="4002374" y="637705"/>
              <a:ext cx="3897444" cy="50228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E0F88A-9A69-A2DA-63A8-2BCB3E0AE8B9}"/>
                </a:ext>
              </a:extLst>
            </p:cNvPr>
            <p:cNvPicPr/>
            <p:nvPr/>
          </p:nvPicPr>
          <p:blipFill rotWithShape="1">
            <a:blip r:embed="rId4"/>
            <a:srcRect l="15729" r="14836"/>
            <a:stretch/>
          </p:blipFill>
          <p:spPr>
            <a:xfrm>
              <a:off x="7824869" y="649392"/>
              <a:ext cx="3897443" cy="5127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283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اشحن رصيدك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7271889" y="3321631"/>
            <a:ext cx="5019084" cy="3536369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0FE7898-2D90-8DE6-74DF-9B5435EE6F8E}"/>
              </a:ext>
            </a:extLst>
          </p:cNvPr>
          <p:cNvGrpSpPr/>
          <p:nvPr/>
        </p:nvGrpSpPr>
        <p:grpSpPr>
          <a:xfrm>
            <a:off x="2662143" y="1708878"/>
            <a:ext cx="3046536" cy="2098624"/>
            <a:chOff x="331400" y="105283"/>
            <a:chExt cx="4393275" cy="2844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08A185-948B-222B-4DE5-3D3CDE89B894}"/>
                </a:ext>
              </a:extLst>
            </p:cNvPr>
            <p:cNvGrpSpPr/>
            <p:nvPr/>
          </p:nvGrpSpPr>
          <p:grpSpPr>
            <a:xfrm>
              <a:off x="331400" y="105283"/>
              <a:ext cx="4393275" cy="2844800"/>
              <a:chOff x="5961087" y="238532"/>
              <a:chExt cx="5194301" cy="2844800"/>
            </a:xfrm>
          </p:grpSpPr>
          <p:sp>
            <p:nvSpPr>
              <p:cNvPr id="6" name="مستطيل: زوايا مستديرة 4">
                <a:extLst>
                  <a:ext uri="{FF2B5EF4-FFF2-40B4-BE49-F238E27FC236}">
                    <a16:creationId xmlns:a16="http://schemas.microsoft.com/office/drawing/2014/main" id="{257AAB72-53F8-C754-AD10-B0AE58BA6C3F}"/>
                  </a:ext>
                </a:extLst>
              </p:cNvPr>
              <p:cNvSpPr/>
              <p:nvPr/>
            </p:nvSpPr>
            <p:spPr>
              <a:xfrm>
                <a:off x="5961088" y="238532"/>
                <a:ext cx="5194300" cy="2844800"/>
              </a:xfrm>
              <a:prstGeom prst="roundRect">
                <a:avLst/>
              </a:prstGeom>
              <a:solidFill>
                <a:srgbClr val="00AF9A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5842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ar-SA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eeza Pro Regular"/>
                </a:endParaRPr>
              </a:p>
            </p:txBody>
          </p:sp>
          <p:sp>
            <p:nvSpPr>
              <p:cNvPr id="7" name="مربع نص 14">
                <a:extLst>
                  <a:ext uri="{FF2B5EF4-FFF2-40B4-BE49-F238E27FC236}">
                    <a16:creationId xmlns:a16="http://schemas.microsoft.com/office/drawing/2014/main" id="{7E648BB1-2239-6E44-0631-E74A629BB68A}"/>
                  </a:ext>
                </a:extLst>
              </p:cNvPr>
              <p:cNvSpPr txBox="1"/>
              <p:nvPr/>
            </p:nvSpPr>
            <p:spPr>
              <a:xfrm>
                <a:off x="5961087" y="2076813"/>
                <a:ext cx="5194301" cy="722236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1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dirty="0">
                    <a:solidFill>
                      <a:schemeClr val="bg1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1234 5678 9012 3456</a:t>
                </a:r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SimSun" panose="02010600030101010101" pitchFamily="2" charset="-122"/>
                    <a:ea typeface="SimSun" panose="02010600030101010101" pitchFamily="2" charset="-122"/>
                    <a:sym typeface="Helvetica Neue"/>
                  </a:rPr>
                  <a:t>1234                  12/2</a:t>
                </a:r>
                <a:r>
                  <a:rPr lang="ar-QA" sz="1200" b="1" dirty="0">
                    <a:solidFill>
                      <a:schemeClr val="bg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sym typeface="Helvetica Neue"/>
                  </a:rPr>
                  <a:t>3</a:t>
                </a:r>
                <a:endParaRPr lang="ar-SA" sz="1200" b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Helvetica Neue"/>
                </a:endParaRPr>
              </a:p>
            </p:txBody>
          </p:sp>
          <p:sp>
            <p:nvSpPr>
              <p:cNvPr id="8" name="مربع نص 15">
                <a:extLst>
                  <a:ext uri="{FF2B5EF4-FFF2-40B4-BE49-F238E27FC236}">
                    <a16:creationId xmlns:a16="http://schemas.microsoft.com/office/drawing/2014/main" id="{5FBADDA7-3AF5-37D7-CFA9-15A1633E6253}"/>
                  </a:ext>
                </a:extLst>
              </p:cNvPr>
              <p:cNvSpPr txBox="1"/>
              <p:nvPr/>
            </p:nvSpPr>
            <p:spPr>
              <a:xfrm>
                <a:off x="7934899" y="594166"/>
                <a:ext cx="2705099" cy="5158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1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QA" sz="20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بطاقة الصراف</a:t>
                </a:r>
                <a:endParaRPr kumimoji="0" lang="ar-SA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Verdana Pro Light" panose="020B0304030504040204" pitchFamily="34" charset="0"/>
                  <a:sym typeface="Helvetica Neue"/>
                </a:endParaRPr>
              </a:p>
            </p:txBody>
          </p:sp>
          <p:sp>
            <p:nvSpPr>
              <p:cNvPr id="9" name="مستطيل: زوايا مستديرة 5">
                <a:extLst>
                  <a:ext uri="{FF2B5EF4-FFF2-40B4-BE49-F238E27FC236}">
                    <a16:creationId xmlns:a16="http://schemas.microsoft.com/office/drawing/2014/main" id="{F1105C08-A1C6-5E52-06AA-85A6D50F170C}"/>
                  </a:ext>
                </a:extLst>
              </p:cNvPr>
              <p:cNvSpPr/>
              <p:nvPr/>
            </p:nvSpPr>
            <p:spPr>
              <a:xfrm>
                <a:off x="6378109" y="672532"/>
                <a:ext cx="1041400" cy="774700"/>
              </a:xfrm>
              <a:prstGeom prst="roundRect">
                <a:avLst/>
              </a:prstGeom>
              <a:solidFill>
                <a:srgbClr val="F7DC4B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5842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ar-SA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eeza Pro Regular"/>
                </a:endParaRPr>
              </a:p>
            </p:txBody>
          </p:sp>
          <p:cxnSp>
            <p:nvCxnSpPr>
              <p:cNvPr id="11" name="رابط مستقيم 21">
                <a:extLst>
                  <a:ext uri="{FF2B5EF4-FFF2-40B4-BE49-F238E27FC236}">
                    <a16:creationId xmlns:a16="http://schemas.microsoft.com/office/drawing/2014/main" id="{FA4FA02C-129A-A474-478E-1BF0C58E85FA}"/>
                  </a:ext>
                </a:extLst>
              </p:cNvPr>
              <p:cNvCxnSpPr/>
              <p:nvPr/>
            </p:nvCxnSpPr>
            <p:spPr>
              <a:xfrm>
                <a:off x="6368945" y="1186715"/>
                <a:ext cx="104140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" name="رابط مستقيم 21">
                <a:extLst>
                  <a:ext uri="{FF2B5EF4-FFF2-40B4-BE49-F238E27FC236}">
                    <a16:creationId xmlns:a16="http://schemas.microsoft.com/office/drawing/2014/main" id="{F669CDE0-4961-2D1A-A441-D99DBE1476C8}"/>
                  </a:ext>
                </a:extLst>
              </p:cNvPr>
              <p:cNvCxnSpPr/>
              <p:nvPr/>
            </p:nvCxnSpPr>
            <p:spPr>
              <a:xfrm>
                <a:off x="6387269" y="920583"/>
                <a:ext cx="104140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6" name="مربع نص 15">
                <a:extLst>
                  <a:ext uri="{FF2B5EF4-FFF2-40B4-BE49-F238E27FC236}">
                    <a16:creationId xmlns:a16="http://schemas.microsoft.com/office/drawing/2014/main" id="{3E0BA212-FC07-DFD8-7799-A47349DB30DA}"/>
                  </a:ext>
                </a:extLst>
              </p:cNvPr>
              <p:cNvSpPr txBox="1"/>
              <p:nvPr/>
            </p:nvSpPr>
            <p:spPr>
              <a:xfrm>
                <a:off x="6810861" y="1450123"/>
                <a:ext cx="3838298" cy="5158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1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ar-QA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 Neue"/>
                    <a:sym typeface="Helvetica Neue"/>
                  </a:rPr>
                  <a:t>الاسم:...................</a:t>
                </a:r>
                <a:endParaRPr lang="ar-SA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 Neue"/>
                  <a:sym typeface="Helvetica Neue"/>
                </a:endParaRPr>
              </a:p>
            </p:txBody>
          </p:sp>
        </p:grpSp>
        <p:cxnSp>
          <p:nvCxnSpPr>
            <p:cNvPr id="4" name="رابط مستقيم 21">
              <a:extLst>
                <a:ext uri="{FF2B5EF4-FFF2-40B4-BE49-F238E27FC236}">
                  <a16:creationId xmlns:a16="http://schemas.microsoft.com/office/drawing/2014/main" id="{3905888D-2C3D-E5B6-5990-3635E6B1F349}"/>
                </a:ext>
              </a:extLst>
            </p:cNvPr>
            <p:cNvCxnSpPr/>
            <p:nvPr/>
          </p:nvCxnSpPr>
          <p:spPr>
            <a:xfrm>
              <a:off x="691859" y="909725"/>
              <a:ext cx="88080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62B8FAB-2419-0F5E-919F-D42001B792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772" t="12440" r="45410" b="12440"/>
          <a:stretch/>
        </p:blipFill>
        <p:spPr>
          <a:xfrm>
            <a:off x="294115" y="3520086"/>
            <a:ext cx="2069341" cy="3031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F356754-8326-D0E5-F1B6-E20516A121BC}"/>
              </a:ext>
            </a:extLst>
          </p:cNvPr>
          <p:cNvGrpSpPr/>
          <p:nvPr/>
        </p:nvGrpSpPr>
        <p:grpSpPr>
          <a:xfrm>
            <a:off x="2615345" y="4237814"/>
            <a:ext cx="3046536" cy="2098624"/>
            <a:chOff x="331400" y="105283"/>
            <a:chExt cx="4393275" cy="28448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943E607-F0A9-2FE5-1160-5791EA667375}"/>
                </a:ext>
              </a:extLst>
            </p:cNvPr>
            <p:cNvGrpSpPr/>
            <p:nvPr/>
          </p:nvGrpSpPr>
          <p:grpSpPr>
            <a:xfrm>
              <a:off x="331400" y="105283"/>
              <a:ext cx="4393275" cy="2844800"/>
              <a:chOff x="5961087" y="238532"/>
              <a:chExt cx="5194301" cy="2844800"/>
            </a:xfrm>
          </p:grpSpPr>
          <p:sp>
            <p:nvSpPr>
              <p:cNvPr id="21" name="مستطيل: زوايا مستديرة 4">
                <a:extLst>
                  <a:ext uri="{FF2B5EF4-FFF2-40B4-BE49-F238E27FC236}">
                    <a16:creationId xmlns:a16="http://schemas.microsoft.com/office/drawing/2014/main" id="{11D72570-9E41-1BE8-F12F-92B4006451B5}"/>
                  </a:ext>
                </a:extLst>
              </p:cNvPr>
              <p:cNvSpPr/>
              <p:nvPr/>
            </p:nvSpPr>
            <p:spPr>
              <a:xfrm>
                <a:off x="5961088" y="238532"/>
                <a:ext cx="5194300" cy="2844800"/>
              </a:xfrm>
              <a:prstGeom prst="roundRect">
                <a:avLst/>
              </a:prstGeom>
              <a:solidFill>
                <a:srgbClr val="00AF9A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5842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ar-SA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eeza Pro Regular"/>
                </a:endParaRPr>
              </a:p>
            </p:txBody>
          </p:sp>
          <p:sp>
            <p:nvSpPr>
              <p:cNvPr id="22" name="مربع نص 14">
                <a:extLst>
                  <a:ext uri="{FF2B5EF4-FFF2-40B4-BE49-F238E27FC236}">
                    <a16:creationId xmlns:a16="http://schemas.microsoft.com/office/drawing/2014/main" id="{CB3ACA9F-9BC7-4C5E-EF9B-1867FB11F7D8}"/>
                  </a:ext>
                </a:extLst>
              </p:cNvPr>
              <p:cNvSpPr txBox="1"/>
              <p:nvPr/>
            </p:nvSpPr>
            <p:spPr>
              <a:xfrm>
                <a:off x="5961087" y="2076813"/>
                <a:ext cx="5194301" cy="722236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1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dirty="0">
                    <a:solidFill>
                      <a:schemeClr val="bg1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1234 5678 9012 3456</a:t>
                </a:r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SimSun" panose="02010600030101010101" pitchFamily="2" charset="-122"/>
                    <a:ea typeface="SimSun" panose="02010600030101010101" pitchFamily="2" charset="-122"/>
                    <a:sym typeface="Helvetica Neue"/>
                  </a:rPr>
                  <a:t>1234                  12/2</a:t>
                </a:r>
                <a:r>
                  <a:rPr lang="ar-QA" sz="1200" b="1" dirty="0">
                    <a:solidFill>
                      <a:schemeClr val="bg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sym typeface="Helvetica Neue"/>
                  </a:rPr>
                  <a:t>3</a:t>
                </a:r>
                <a:endParaRPr lang="ar-SA" sz="1200" b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Helvetica Neue"/>
                </a:endParaRPr>
              </a:p>
            </p:txBody>
          </p:sp>
          <p:sp>
            <p:nvSpPr>
              <p:cNvPr id="23" name="مربع نص 15">
                <a:extLst>
                  <a:ext uri="{FF2B5EF4-FFF2-40B4-BE49-F238E27FC236}">
                    <a16:creationId xmlns:a16="http://schemas.microsoft.com/office/drawing/2014/main" id="{2DE8B250-E7ED-1CD9-B2E7-1DA79B7B808A}"/>
                  </a:ext>
                </a:extLst>
              </p:cNvPr>
              <p:cNvSpPr txBox="1"/>
              <p:nvPr/>
            </p:nvSpPr>
            <p:spPr>
              <a:xfrm>
                <a:off x="7934899" y="594166"/>
                <a:ext cx="2705099" cy="5158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1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QA" sz="20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بطاقة الصراف</a:t>
                </a:r>
                <a:endParaRPr kumimoji="0" lang="ar-SA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Verdana Pro Light" panose="020B0304030504040204" pitchFamily="34" charset="0"/>
                  <a:sym typeface="Helvetica Neue"/>
                </a:endParaRPr>
              </a:p>
            </p:txBody>
          </p:sp>
          <p:sp>
            <p:nvSpPr>
              <p:cNvPr id="24" name="مستطيل: زوايا مستديرة 5">
                <a:extLst>
                  <a:ext uri="{FF2B5EF4-FFF2-40B4-BE49-F238E27FC236}">
                    <a16:creationId xmlns:a16="http://schemas.microsoft.com/office/drawing/2014/main" id="{E5D351E2-194F-4E8E-9F58-FCC9150CA1D5}"/>
                  </a:ext>
                </a:extLst>
              </p:cNvPr>
              <p:cNvSpPr/>
              <p:nvPr/>
            </p:nvSpPr>
            <p:spPr>
              <a:xfrm>
                <a:off x="6378109" y="672532"/>
                <a:ext cx="1041400" cy="774700"/>
              </a:xfrm>
              <a:prstGeom prst="roundRect">
                <a:avLst/>
              </a:prstGeom>
              <a:solidFill>
                <a:srgbClr val="F7DC4B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5842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ar-SA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eeza Pro Regular"/>
                </a:endParaRPr>
              </a:p>
            </p:txBody>
          </p:sp>
          <p:cxnSp>
            <p:nvCxnSpPr>
              <p:cNvPr id="25" name="رابط مستقيم 21">
                <a:extLst>
                  <a:ext uri="{FF2B5EF4-FFF2-40B4-BE49-F238E27FC236}">
                    <a16:creationId xmlns:a16="http://schemas.microsoft.com/office/drawing/2014/main" id="{07931361-11AD-2310-501D-40D3D398080B}"/>
                  </a:ext>
                </a:extLst>
              </p:cNvPr>
              <p:cNvCxnSpPr/>
              <p:nvPr/>
            </p:nvCxnSpPr>
            <p:spPr>
              <a:xfrm>
                <a:off x="6368945" y="1186715"/>
                <a:ext cx="104140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6" name="رابط مستقيم 21">
                <a:extLst>
                  <a:ext uri="{FF2B5EF4-FFF2-40B4-BE49-F238E27FC236}">
                    <a16:creationId xmlns:a16="http://schemas.microsoft.com/office/drawing/2014/main" id="{5D8079EB-9593-24EC-B507-CFC41A470672}"/>
                  </a:ext>
                </a:extLst>
              </p:cNvPr>
              <p:cNvCxnSpPr/>
              <p:nvPr/>
            </p:nvCxnSpPr>
            <p:spPr>
              <a:xfrm>
                <a:off x="6387269" y="920583"/>
                <a:ext cx="104140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7" name="مربع نص 15">
                <a:extLst>
                  <a:ext uri="{FF2B5EF4-FFF2-40B4-BE49-F238E27FC236}">
                    <a16:creationId xmlns:a16="http://schemas.microsoft.com/office/drawing/2014/main" id="{07BC67D5-1F97-6FE7-1959-548B5FA2FFA7}"/>
                  </a:ext>
                </a:extLst>
              </p:cNvPr>
              <p:cNvSpPr txBox="1"/>
              <p:nvPr/>
            </p:nvSpPr>
            <p:spPr>
              <a:xfrm>
                <a:off x="6810861" y="1450123"/>
                <a:ext cx="3838298" cy="5158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1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ar-QA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 Neue"/>
                    <a:sym typeface="Helvetica Neue"/>
                  </a:rPr>
                  <a:t>الاسم:...................</a:t>
                </a:r>
                <a:endParaRPr lang="ar-SA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 Neue"/>
                  <a:sym typeface="Helvetica Neue"/>
                </a:endParaRPr>
              </a:p>
            </p:txBody>
          </p:sp>
        </p:grpSp>
        <p:cxnSp>
          <p:nvCxnSpPr>
            <p:cNvPr id="20" name="رابط مستقيم 21">
              <a:extLst>
                <a:ext uri="{FF2B5EF4-FFF2-40B4-BE49-F238E27FC236}">
                  <a16:creationId xmlns:a16="http://schemas.microsoft.com/office/drawing/2014/main" id="{5E8F596F-0D3A-9601-F2D4-3B92B35DEC50}"/>
                </a:ext>
              </a:extLst>
            </p:cNvPr>
            <p:cNvCxnSpPr/>
            <p:nvPr/>
          </p:nvCxnSpPr>
          <p:spPr>
            <a:xfrm>
              <a:off x="691859" y="909725"/>
              <a:ext cx="88080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2597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FE7898-2D90-8DE6-74DF-9B5435EE6F8E}"/>
              </a:ext>
            </a:extLst>
          </p:cNvPr>
          <p:cNvGrpSpPr/>
          <p:nvPr/>
        </p:nvGrpSpPr>
        <p:grpSpPr>
          <a:xfrm>
            <a:off x="6655636" y="179879"/>
            <a:ext cx="5169033" cy="3627621"/>
            <a:chOff x="331400" y="105283"/>
            <a:chExt cx="4393275" cy="2844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08A185-948B-222B-4DE5-3D3CDE89B894}"/>
                </a:ext>
              </a:extLst>
            </p:cNvPr>
            <p:cNvGrpSpPr/>
            <p:nvPr/>
          </p:nvGrpSpPr>
          <p:grpSpPr>
            <a:xfrm>
              <a:off x="331400" y="105283"/>
              <a:ext cx="4393275" cy="2844800"/>
              <a:chOff x="5961087" y="238532"/>
              <a:chExt cx="5194301" cy="2844800"/>
            </a:xfrm>
          </p:grpSpPr>
          <p:sp>
            <p:nvSpPr>
              <p:cNvPr id="6" name="مستطيل: زوايا مستديرة 4">
                <a:extLst>
                  <a:ext uri="{FF2B5EF4-FFF2-40B4-BE49-F238E27FC236}">
                    <a16:creationId xmlns:a16="http://schemas.microsoft.com/office/drawing/2014/main" id="{257AAB72-53F8-C754-AD10-B0AE58BA6C3F}"/>
                  </a:ext>
                </a:extLst>
              </p:cNvPr>
              <p:cNvSpPr/>
              <p:nvPr/>
            </p:nvSpPr>
            <p:spPr>
              <a:xfrm>
                <a:off x="5961088" y="238532"/>
                <a:ext cx="5194300" cy="2844800"/>
              </a:xfrm>
              <a:prstGeom prst="roundRect">
                <a:avLst/>
              </a:prstGeom>
              <a:solidFill>
                <a:srgbClr val="00AF9A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5842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ar-SA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eeza Pro Regular"/>
                </a:endParaRPr>
              </a:p>
            </p:txBody>
          </p:sp>
          <p:sp>
            <p:nvSpPr>
              <p:cNvPr id="7" name="مربع نص 14">
                <a:extLst>
                  <a:ext uri="{FF2B5EF4-FFF2-40B4-BE49-F238E27FC236}">
                    <a16:creationId xmlns:a16="http://schemas.microsoft.com/office/drawing/2014/main" id="{7E648BB1-2239-6E44-0631-E74A629BB68A}"/>
                  </a:ext>
                </a:extLst>
              </p:cNvPr>
              <p:cNvSpPr txBox="1"/>
              <p:nvPr/>
            </p:nvSpPr>
            <p:spPr>
              <a:xfrm>
                <a:off x="5961087" y="2166401"/>
                <a:ext cx="5194301" cy="54306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1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b="1" dirty="0">
                    <a:solidFill>
                      <a:schemeClr val="bg1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1234 5678 9012 3456</a:t>
                </a:r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SimSun" panose="02010600030101010101" pitchFamily="2" charset="-122"/>
                    <a:ea typeface="SimSun" panose="02010600030101010101" pitchFamily="2" charset="-122"/>
                    <a:sym typeface="Helvetica Neue"/>
                  </a:rPr>
                  <a:t>1234                  12/2</a:t>
                </a:r>
                <a:r>
                  <a:rPr lang="ar-QA" sz="1600" b="1" dirty="0">
                    <a:solidFill>
                      <a:schemeClr val="bg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sym typeface="Helvetica Neue"/>
                  </a:rPr>
                  <a:t>3</a:t>
                </a:r>
                <a:endParaRPr lang="ar-SA" sz="1600" b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Helvetica Neue"/>
                </a:endParaRPr>
              </a:p>
            </p:txBody>
          </p:sp>
          <p:sp>
            <p:nvSpPr>
              <p:cNvPr id="8" name="مربع نص 15">
                <a:extLst>
                  <a:ext uri="{FF2B5EF4-FFF2-40B4-BE49-F238E27FC236}">
                    <a16:creationId xmlns:a16="http://schemas.microsoft.com/office/drawing/2014/main" id="{5FBADDA7-3AF5-37D7-CFA9-15A1633E6253}"/>
                  </a:ext>
                </a:extLst>
              </p:cNvPr>
              <p:cNvSpPr txBox="1"/>
              <p:nvPr/>
            </p:nvSpPr>
            <p:spPr>
              <a:xfrm>
                <a:off x="7934899" y="652986"/>
                <a:ext cx="2705099" cy="398244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1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QA" sz="28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بطاقة الصراف</a:t>
                </a:r>
                <a:endParaRPr kumimoji="0" lang="ar-SA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Verdana Pro Light" panose="020B0304030504040204" pitchFamily="34" charset="0"/>
                  <a:sym typeface="Helvetica Neue"/>
                </a:endParaRPr>
              </a:p>
            </p:txBody>
          </p:sp>
          <p:sp>
            <p:nvSpPr>
              <p:cNvPr id="9" name="مستطيل: زوايا مستديرة 5">
                <a:extLst>
                  <a:ext uri="{FF2B5EF4-FFF2-40B4-BE49-F238E27FC236}">
                    <a16:creationId xmlns:a16="http://schemas.microsoft.com/office/drawing/2014/main" id="{F1105C08-A1C6-5E52-06AA-85A6D50F170C}"/>
                  </a:ext>
                </a:extLst>
              </p:cNvPr>
              <p:cNvSpPr/>
              <p:nvPr/>
            </p:nvSpPr>
            <p:spPr>
              <a:xfrm>
                <a:off x="6378109" y="672532"/>
                <a:ext cx="1041400" cy="774700"/>
              </a:xfrm>
              <a:prstGeom prst="roundRect">
                <a:avLst/>
              </a:prstGeom>
              <a:solidFill>
                <a:srgbClr val="F7DC4B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5842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ar-SA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eeza Pro Regular"/>
                </a:endParaRPr>
              </a:p>
            </p:txBody>
          </p:sp>
          <p:cxnSp>
            <p:nvCxnSpPr>
              <p:cNvPr id="11" name="رابط مستقيم 21">
                <a:extLst>
                  <a:ext uri="{FF2B5EF4-FFF2-40B4-BE49-F238E27FC236}">
                    <a16:creationId xmlns:a16="http://schemas.microsoft.com/office/drawing/2014/main" id="{FA4FA02C-129A-A474-478E-1BF0C58E85FA}"/>
                  </a:ext>
                </a:extLst>
              </p:cNvPr>
              <p:cNvCxnSpPr/>
              <p:nvPr/>
            </p:nvCxnSpPr>
            <p:spPr>
              <a:xfrm>
                <a:off x="6368945" y="1186715"/>
                <a:ext cx="104140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" name="رابط مستقيم 21">
                <a:extLst>
                  <a:ext uri="{FF2B5EF4-FFF2-40B4-BE49-F238E27FC236}">
                    <a16:creationId xmlns:a16="http://schemas.microsoft.com/office/drawing/2014/main" id="{F669CDE0-4961-2D1A-A441-D99DBE1476C8}"/>
                  </a:ext>
                </a:extLst>
              </p:cNvPr>
              <p:cNvCxnSpPr/>
              <p:nvPr/>
            </p:nvCxnSpPr>
            <p:spPr>
              <a:xfrm>
                <a:off x="6387269" y="920583"/>
                <a:ext cx="104140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6" name="مربع نص 15">
                <a:extLst>
                  <a:ext uri="{FF2B5EF4-FFF2-40B4-BE49-F238E27FC236}">
                    <a16:creationId xmlns:a16="http://schemas.microsoft.com/office/drawing/2014/main" id="{3E0BA212-FC07-DFD8-7799-A47349DB30DA}"/>
                  </a:ext>
                </a:extLst>
              </p:cNvPr>
              <p:cNvSpPr txBox="1"/>
              <p:nvPr/>
            </p:nvSpPr>
            <p:spPr>
              <a:xfrm>
                <a:off x="6810861" y="1484807"/>
                <a:ext cx="3838298" cy="446516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1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ar-QA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 Neue"/>
                    <a:sym typeface="Helvetica Neue"/>
                  </a:rPr>
                  <a:t>الاسم:.........................</a:t>
                </a:r>
                <a:endPara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 Neue"/>
                  <a:sym typeface="Helvetica Neue"/>
                </a:endParaRPr>
              </a:p>
            </p:txBody>
          </p:sp>
        </p:grpSp>
        <p:cxnSp>
          <p:nvCxnSpPr>
            <p:cNvPr id="4" name="رابط مستقيم 21">
              <a:extLst>
                <a:ext uri="{FF2B5EF4-FFF2-40B4-BE49-F238E27FC236}">
                  <a16:creationId xmlns:a16="http://schemas.microsoft.com/office/drawing/2014/main" id="{3905888D-2C3D-E5B6-5990-3635E6B1F349}"/>
                </a:ext>
              </a:extLst>
            </p:cNvPr>
            <p:cNvCxnSpPr/>
            <p:nvPr/>
          </p:nvCxnSpPr>
          <p:spPr>
            <a:xfrm>
              <a:off x="691859" y="909725"/>
              <a:ext cx="88080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993F971-D781-14D5-7841-A523F7F44DF9}"/>
              </a:ext>
            </a:extLst>
          </p:cNvPr>
          <p:cNvGrpSpPr/>
          <p:nvPr/>
        </p:nvGrpSpPr>
        <p:grpSpPr>
          <a:xfrm>
            <a:off x="497174" y="2894560"/>
            <a:ext cx="5169033" cy="3627621"/>
            <a:chOff x="331400" y="105283"/>
            <a:chExt cx="4393275" cy="28448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3D8866A-6C8A-5E31-24C3-E3E9DAC59AC3}"/>
                </a:ext>
              </a:extLst>
            </p:cNvPr>
            <p:cNvGrpSpPr/>
            <p:nvPr/>
          </p:nvGrpSpPr>
          <p:grpSpPr>
            <a:xfrm>
              <a:off x="331400" y="105283"/>
              <a:ext cx="4393275" cy="2844800"/>
              <a:chOff x="5961087" y="238532"/>
              <a:chExt cx="5194301" cy="2844800"/>
            </a:xfrm>
          </p:grpSpPr>
          <p:sp>
            <p:nvSpPr>
              <p:cNvPr id="34" name="مستطيل: زوايا مستديرة 4">
                <a:extLst>
                  <a:ext uri="{FF2B5EF4-FFF2-40B4-BE49-F238E27FC236}">
                    <a16:creationId xmlns:a16="http://schemas.microsoft.com/office/drawing/2014/main" id="{B1F244BD-76EF-5016-8D3B-1E1092D4E5D5}"/>
                  </a:ext>
                </a:extLst>
              </p:cNvPr>
              <p:cNvSpPr/>
              <p:nvPr/>
            </p:nvSpPr>
            <p:spPr>
              <a:xfrm>
                <a:off x="5961088" y="238532"/>
                <a:ext cx="5194300" cy="2844800"/>
              </a:xfrm>
              <a:prstGeom prst="roundRect">
                <a:avLst/>
              </a:prstGeom>
              <a:solidFill>
                <a:srgbClr val="00AF9A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5842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ar-SA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eeza Pro Regular"/>
                </a:endParaRPr>
              </a:p>
            </p:txBody>
          </p:sp>
          <p:sp>
            <p:nvSpPr>
              <p:cNvPr id="35" name="مربع نص 14">
                <a:extLst>
                  <a:ext uri="{FF2B5EF4-FFF2-40B4-BE49-F238E27FC236}">
                    <a16:creationId xmlns:a16="http://schemas.microsoft.com/office/drawing/2014/main" id="{581FEA49-5591-76BB-CF3B-29548BF47134}"/>
                  </a:ext>
                </a:extLst>
              </p:cNvPr>
              <p:cNvSpPr txBox="1"/>
              <p:nvPr/>
            </p:nvSpPr>
            <p:spPr>
              <a:xfrm>
                <a:off x="5961087" y="2166401"/>
                <a:ext cx="5194301" cy="54306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1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b="1" dirty="0">
                    <a:solidFill>
                      <a:schemeClr val="bg1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1234 5678 9012 3456</a:t>
                </a:r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SimSun" panose="02010600030101010101" pitchFamily="2" charset="-122"/>
                    <a:ea typeface="SimSun" panose="02010600030101010101" pitchFamily="2" charset="-122"/>
                    <a:sym typeface="Helvetica Neue"/>
                  </a:rPr>
                  <a:t>1234                  12/2</a:t>
                </a:r>
                <a:r>
                  <a:rPr lang="ar-QA" sz="1600" b="1" dirty="0">
                    <a:solidFill>
                      <a:schemeClr val="bg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sym typeface="Helvetica Neue"/>
                  </a:rPr>
                  <a:t>3</a:t>
                </a:r>
                <a:endParaRPr lang="ar-SA" sz="1600" b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Helvetica Neue"/>
                </a:endParaRPr>
              </a:p>
            </p:txBody>
          </p:sp>
          <p:sp>
            <p:nvSpPr>
              <p:cNvPr id="36" name="مربع نص 15">
                <a:extLst>
                  <a:ext uri="{FF2B5EF4-FFF2-40B4-BE49-F238E27FC236}">
                    <a16:creationId xmlns:a16="http://schemas.microsoft.com/office/drawing/2014/main" id="{DDD922ED-40AE-5C83-D7A7-603186DA2687}"/>
                  </a:ext>
                </a:extLst>
              </p:cNvPr>
              <p:cNvSpPr txBox="1"/>
              <p:nvPr/>
            </p:nvSpPr>
            <p:spPr>
              <a:xfrm>
                <a:off x="7934899" y="652986"/>
                <a:ext cx="2705099" cy="398244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1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QA" sz="28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بطاقة الصراف</a:t>
                </a:r>
                <a:endParaRPr kumimoji="0" lang="ar-SA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Verdana Pro Light" panose="020B0304030504040204" pitchFamily="34" charset="0"/>
                  <a:sym typeface="Helvetica Neue"/>
                </a:endParaRPr>
              </a:p>
            </p:txBody>
          </p:sp>
          <p:sp>
            <p:nvSpPr>
              <p:cNvPr id="37" name="مستطيل: زوايا مستديرة 5">
                <a:extLst>
                  <a:ext uri="{FF2B5EF4-FFF2-40B4-BE49-F238E27FC236}">
                    <a16:creationId xmlns:a16="http://schemas.microsoft.com/office/drawing/2014/main" id="{EB5D81E9-C0E9-6FB6-74F0-924FC4A5D7B7}"/>
                  </a:ext>
                </a:extLst>
              </p:cNvPr>
              <p:cNvSpPr/>
              <p:nvPr/>
            </p:nvSpPr>
            <p:spPr>
              <a:xfrm>
                <a:off x="6378109" y="672532"/>
                <a:ext cx="1041400" cy="774700"/>
              </a:xfrm>
              <a:prstGeom prst="roundRect">
                <a:avLst/>
              </a:prstGeom>
              <a:solidFill>
                <a:srgbClr val="F7DC4B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5842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ar-SA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eeza Pro Regular"/>
                </a:endParaRPr>
              </a:p>
            </p:txBody>
          </p:sp>
          <p:cxnSp>
            <p:nvCxnSpPr>
              <p:cNvPr id="38" name="رابط مستقيم 21">
                <a:extLst>
                  <a:ext uri="{FF2B5EF4-FFF2-40B4-BE49-F238E27FC236}">
                    <a16:creationId xmlns:a16="http://schemas.microsoft.com/office/drawing/2014/main" id="{0399F8F2-ADB3-1D5A-AEE6-E9B624E4C858}"/>
                  </a:ext>
                </a:extLst>
              </p:cNvPr>
              <p:cNvCxnSpPr/>
              <p:nvPr/>
            </p:nvCxnSpPr>
            <p:spPr>
              <a:xfrm>
                <a:off x="6368945" y="1186715"/>
                <a:ext cx="104140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9" name="رابط مستقيم 21">
                <a:extLst>
                  <a:ext uri="{FF2B5EF4-FFF2-40B4-BE49-F238E27FC236}">
                    <a16:creationId xmlns:a16="http://schemas.microsoft.com/office/drawing/2014/main" id="{D7273458-52DB-5F70-C58C-2CAE94A83233}"/>
                  </a:ext>
                </a:extLst>
              </p:cNvPr>
              <p:cNvCxnSpPr/>
              <p:nvPr/>
            </p:nvCxnSpPr>
            <p:spPr>
              <a:xfrm>
                <a:off x="6387269" y="920583"/>
                <a:ext cx="104140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0" name="مربع نص 15">
                <a:extLst>
                  <a:ext uri="{FF2B5EF4-FFF2-40B4-BE49-F238E27FC236}">
                    <a16:creationId xmlns:a16="http://schemas.microsoft.com/office/drawing/2014/main" id="{42DF7FBC-2E4D-C84F-7533-4E26BC112B40}"/>
                  </a:ext>
                </a:extLst>
              </p:cNvPr>
              <p:cNvSpPr txBox="1"/>
              <p:nvPr/>
            </p:nvSpPr>
            <p:spPr>
              <a:xfrm>
                <a:off x="6810861" y="1484807"/>
                <a:ext cx="3838298" cy="446516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1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ar-QA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 Neue"/>
                    <a:sym typeface="Helvetica Neue"/>
                  </a:rPr>
                  <a:t>الاسم:.........................</a:t>
                </a:r>
                <a:endPara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 Neue"/>
                  <a:sym typeface="Helvetica Neue"/>
                </a:endParaRPr>
              </a:p>
            </p:txBody>
          </p:sp>
        </p:grpSp>
        <p:cxnSp>
          <p:nvCxnSpPr>
            <p:cNvPr id="33" name="رابط مستقيم 21">
              <a:extLst>
                <a:ext uri="{FF2B5EF4-FFF2-40B4-BE49-F238E27FC236}">
                  <a16:creationId xmlns:a16="http://schemas.microsoft.com/office/drawing/2014/main" id="{8FAB4609-2AAD-3DDB-1ECF-5A705CD2860B}"/>
                </a:ext>
              </a:extLst>
            </p:cNvPr>
            <p:cNvCxnSpPr/>
            <p:nvPr/>
          </p:nvCxnSpPr>
          <p:spPr>
            <a:xfrm>
              <a:off x="691859" y="909725"/>
              <a:ext cx="88080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41022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 rtl="1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الرؤوس المرقمة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7684167" y="3640769"/>
            <a:ext cx="4593567" cy="3217232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D0BD52F-6340-695A-44E0-A0398B86EAE5}"/>
              </a:ext>
            </a:extLst>
          </p:cNvPr>
          <p:cNvGrpSpPr/>
          <p:nvPr/>
        </p:nvGrpSpPr>
        <p:grpSpPr>
          <a:xfrm>
            <a:off x="201848" y="1933575"/>
            <a:ext cx="7150275" cy="4918248"/>
            <a:chOff x="0" y="-1117531"/>
            <a:chExt cx="11248168" cy="73018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CCE968A-35A6-E53D-47A9-3B04ECD781FD}"/>
                </a:ext>
              </a:extLst>
            </p:cNvPr>
            <p:cNvSpPr/>
            <p:nvPr/>
          </p:nvSpPr>
          <p:spPr>
            <a:xfrm>
              <a:off x="5439212" y="79316"/>
              <a:ext cx="152021" cy="666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>
                  <a:solidFill>
                    <a:srgbClr val="000000"/>
                  </a:solidFill>
                  <a:effectLst/>
                  <a:latin typeface="Akhbar MT" pitchFamily="2" charset="-78"/>
                  <a:ea typeface="Akhbar MT" pitchFamily="2" charset="-78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DB46FF-51C8-DB6A-3EA9-92EB9482BF2A}"/>
                </a:ext>
              </a:extLst>
            </p:cNvPr>
            <p:cNvSpPr/>
            <p:nvPr/>
          </p:nvSpPr>
          <p:spPr>
            <a:xfrm>
              <a:off x="3672624" y="79316"/>
              <a:ext cx="152021" cy="666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>
                  <a:solidFill>
                    <a:srgbClr val="000000"/>
                  </a:solidFill>
                  <a:effectLst/>
                  <a:latin typeface="Akhbar MT" pitchFamily="2" charset="-78"/>
                  <a:ea typeface="Akhbar MT" pitchFamily="2" charset="-78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65565E-B272-7E17-235B-D5B4091F9ADF}"/>
                </a:ext>
              </a:extLst>
            </p:cNvPr>
            <p:cNvSpPr/>
            <p:nvPr/>
          </p:nvSpPr>
          <p:spPr>
            <a:xfrm>
              <a:off x="4491936" y="79316"/>
              <a:ext cx="152021" cy="666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>
                  <a:solidFill>
                    <a:srgbClr val="000000"/>
                  </a:solidFill>
                  <a:effectLst/>
                  <a:latin typeface="Akhbar MT" pitchFamily="2" charset="-78"/>
                  <a:ea typeface="Akhbar MT" pitchFamily="2" charset="-78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Shape 397">
              <a:extLst>
                <a:ext uri="{FF2B5EF4-FFF2-40B4-BE49-F238E27FC236}">
                  <a16:creationId xmlns:a16="http://schemas.microsoft.com/office/drawing/2014/main" id="{1856A3DF-6040-F182-42C6-F10F0EEDB1A0}"/>
                </a:ext>
              </a:extLst>
            </p:cNvPr>
            <p:cNvSpPr/>
            <p:nvPr/>
          </p:nvSpPr>
          <p:spPr>
            <a:xfrm>
              <a:off x="670568" y="3934930"/>
              <a:ext cx="876309" cy="742181"/>
            </a:xfrm>
            <a:custGeom>
              <a:avLst/>
              <a:gdLst/>
              <a:ahLst/>
              <a:cxnLst/>
              <a:rect l="0" t="0" r="0" b="0"/>
              <a:pathLst>
                <a:path w="876300" h="742188">
                  <a:moveTo>
                    <a:pt x="0" y="742188"/>
                  </a:moveTo>
                  <a:lnTo>
                    <a:pt x="876300" y="742188"/>
                  </a:lnTo>
                  <a:lnTo>
                    <a:pt x="876300" y="0"/>
                  </a:lnTo>
                  <a:lnTo>
                    <a:pt x="0" y="0"/>
                  </a:lnTo>
                  <a:close/>
                </a:path>
              </a:pathLst>
            </a:custGeom>
            <a:ln w="12192" cap="flat">
              <a:miter lim="127000"/>
            </a:ln>
          </p:spPr>
          <p:style>
            <a:lnRef idx="1">
              <a:srgbClr val="FFFE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5DB6887-027B-54DD-F28B-5C5FD1AB9E6D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566993" y="-1117531"/>
              <a:ext cx="3681175" cy="186370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4838A1-4C2F-5120-41DC-7D9E0C7B55C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477070" y="3788629"/>
              <a:ext cx="3066320" cy="2366749"/>
            </a:xfrm>
            <a:prstGeom prst="rect">
              <a:avLst/>
            </a:prstGeom>
          </p:spPr>
        </p:pic>
        <p:sp>
          <p:nvSpPr>
            <p:cNvPr id="17" name="Shape 402">
              <a:extLst>
                <a:ext uri="{FF2B5EF4-FFF2-40B4-BE49-F238E27FC236}">
                  <a16:creationId xmlns:a16="http://schemas.microsoft.com/office/drawing/2014/main" id="{C8C58A4E-5E06-AFA5-8871-3BA5B3A6149A}"/>
                </a:ext>
              </a:extLst>
            </p:cNvPr>
            <p:cNvSpPr/>
            <p:nvPr/>
          </p:nvSpPr>
          <p:spPr>
            <a:xfrm>
              <a:off x="6472496" y="3784056"/>
              <a:ext cx="3075465" cy="2375892"/>
            </a:xfrm>
            <a:custGeom>
              <a:avLst/>
              <a:gdLst/>
              <a:ahLst/>
              <a:cxnLst/>
              <a:rect l="0" t="0" r="0" b="0"/>
              <a:pathLst>
                <a:path w="3075433" h="2375916">
                  <a:moveTo>
                    <a:pt x="0" y="2375916"/>
                  </a:moveTo>
                  <a:lnTo>
                    <a:pt x="3075433" y="2375916"/>
                  </a:lnTo>
                  <a:lnTo>
                    <a:pt x="3075433" y="0"/>
                  </a:lnTo>
                  <a:lnTo>
                    <a:pt x="0" y="0"/>
                  </a:lnTo>
                  <a:close/>
                </a:path>
              </a:pathLst>
            </a:custGeom>
            <a:ln w="9144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7219EE6-2561-1241-A32A-C7EFCF459B21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725236" y="5309552"/>
              <a:ext cx="371111" cy="521978"/>
            </a:xfrm>
            <a:prstGeom prst="rect">
              <a:avLst/>
            </a:prstGeom>
          </p:spPr>
        </p:pic>
        <p:sp>
          <p:nvSpPr>
            <p:cNvPr id="22" name="Shape 408">
              <a:extLst>
                <a:ext uri="{FF2B5EF4-FFF2-40B4-BE49-F238E27FC236}">
                  <a16:creationId xmlns:a16="http://schemas.microsoft.com/office/drawing/2014/main" id="{05E331F7-EBB8-E786-7367-8ABAFAAFA25F}"/>
                </a:ext>
              </a:extLst>
            </p:cNvPr>
            <p:cNvSpPr/>
            <p:nvPr/>
          </p:nvSpPr>
          <p:spPr>
            <a:xfrm>
              <a:off x="7762576" y="5331950"/>
              <a:ext cx="149608" cy="445821"/>
            </a:xfrm>
            <a:custGeom>
              <a:avLst/>
              <a:gdLst/>
              <a:ahLst/>
              <a:cxnLst/>
              <a:rect l="0" t="0" r="0" b="0"/>
              <a:pathLst>
                <a:path w="149606" h="445825">
                  <a:moveTo>
                    <a:pt x="149606" y="0"/>
                  </a:moveTo>
                  <a:lnTo>
                    <a:pt x="149606" y="70805"/>
                  </a:lnTo>
                  <a:lnTo>
                    <a:pt x="138557" y="74795"/>
                  </a:lnTo>
                  <a:cubicBezTo>
                    <a:pt x="126111" y="81488"/>
                    <a:pt x="115951" y="90581"/>
                    <a:pt x="108077" y="102087"/>
                  </a:cubicBezTo>
                  <a:cubicBezTo>
                    <a:pt x="100330" y="113580"/>
                    <a:pt x="94615" y="126916"/>
                    <a:pt x="91059" y="142105"/>
                  </a:cubicBezTo>
                  <a:cubicBezTo>
                    <a:pt x="87503" y="157281"/>
                    <a:pt x="85598" y="173347"/>
                    <a:pt x="85344" y="190314"/>
                  </a:cubicBezTo>
                  <a:cubicBezTo>
                    <a:pt x="90297" y="187190"/>
                    <a:pt x="95885" y="184066"/>
                    <a:pt x="102235" y="180941"/>
                  </a:cubicBezTo>
                  <a:cubicBezTo>
                    <a:pt x="108585" y="177817"/>
                    <a:pt x="115570" y="175137"/>
                    <a:pt x="123063" y="172902"/>
                  </a:cubicBezTo>
                  <a:cubicBezTo>
                    <a:pt x="130429" y="170680"/>
                    <a:pt x="138557" y="168838"/>
                    <a:pt x="147320" y="167378"/>
                  </a:cubicBezTo>
                  <a:lnTo>
                    <a:pt x="149606" y="167199"/>
                  </a:lnTo>
                  <a:lnTo>
                    <a:pt x="149606" y="232659"/>
                  </a:lnTo>
                  <a:lnTo>
                    <a:pt x="136525" y="233850"/>
                  </a:lnTo>
                  <a:cubicBezTo>
                    <a:pt x="130556" y="234967"/>
                    <a:pt x="124587" y="236529"/>
                    <a:pt x="118872" y="238536"/>
                  </a:cubicBezTo>
                  <a:cubicBezTo>
                    <a:pt x="113030" y="240542"/>
                    <a:pt x="107442" y="242943"/>
                    <a:pt x="102108" y="245737"/>
                  </a:cubicBezTo>
                  <a:cubicBezTo>
                    <a:pt x="96774" y="248531"/>
                    <a:pt x="91694" y="251490"/>
                    <a:pt x="86995" y="254614"/>
                  </a:cubicBezTo>
                  <a:cubicBezTo>
                    <a:pt x="86995" y="278503"/>
                    <a:pt x="88392" y="298429"/>
                    <a:pt x="91059" y="314380"/>
                  </a:cubicBezTo>
                  <a:cubicBezTo>
                    <a:pt x="93726" y="330344"/>
                    <a:pt x="97663" y="343019"/>
                    <a:pt x="102870" y="352391"/>
                  </a:cubicBezTo>
                  <a:cubicBezTo>
                    <a:pt x="108204" y="361764"/>
                    <a:pt x="114681" y="368406"/>
                    <a:pt x="122682" y="372318"/>
                  </a:cubicBezTo>
                  <a:lnTo>
                    <a:pt x="149606" y="378037"/>
                  </a:lnTo>
                  <a:lnTo>
                    <a:pt x="149606" y="445500"/>
                  </a:lnTo>
                  <a:lnTo>
                    <a:pt x="145669" y="445825"/>
                  </a:lnTo>
                  <a:cubicBezTo>
                    <a:pt x="125476" y="445825"/>
                    <a:pt x="107950" y="443526"/>
                    <a:pt x="93091" y="438955"/>
                  </a:cubicBezTo>
                  <a:cubicBezTo>
                    <a:pt x="78105" y="434382"/>
                    <a:pt x="65151" y="427791"/>
                    <a:pt x="54229" y="419193"/>
                  </a:cubicBezTo>
                  <a:cubicBezTo>
                    <a:pt x="43307" y="410608"/>
                    <a:pt x="34290" y="400169"/>
                    <a:pt x="27432" y="387888"/>
                  </a:cubicBezTo>
                  <a:cubicBezTo>
                    <a:pt x="20447" y="375607"/>
                    <a:pt x="14986" y="361764"/>
                    <a:pt x="10795" y="346372"/>
                  </a:cubicBezTo>
                  <a:cubicBezTo>
                    <a:pt x="6731" y="330966"/>
                    <a:pt x="3810" y="314215"/>
                    <a:pt x="2286" y="296130"/>
                  </a:cubicBezTo>
                  <a:cubicBezTo>
                    <a:pt x="762" y="278058"/>
                    <a:pt x="0" y="258856"/>
                    <a:pt x="0" y="238536"/>
                  </a:cubicBezTo>
                  <a:cubicBezTo>
                    <a:pt x="0" y="221569"/>
                    <a:pt x="762" y="203827"/>
                    <a:pt x="2413" y="185297"/>
                  </a:cubicBezTo>
                  <a:cubicBezTo>
                    <a:pt x="4064" y="166768"/>
                    <a:pt x="7366" y="148569"/>
                    <a:pt x="12192" y="130713"/>
                  </a:cubicBezTo>
                  <a:cubicBezTo>
                    <a:pt x="17018" y="112857"/>
                    <a:pt x="23749" y="95826"/>
                    <a:pt x="32385" y="79646"/>
                  </a:cubicBezTo>
                  <a:cubicBezTo>
                    <a:pt x="41148" y="63466"/>
                    <a:pt x="52324" y="49280"/>
                    <a:pt x="66040" y="37114"/>
                  </a:cubicBezTo>
                  <a:cubicBezTo>
                    <a:pt x="79756" y="24947"/>
                    <a:pt x="96393" y="15295"/>
                    <a:pt x="115951" y="8158"/>
                  </a:cubicBezTo>
                  <a:cubicBezTo>
                    <a:pt x="125730" y="4583"/>
                    <a:pt x="136398" y="1903"/>
                    <a:pt x="147971" y="117"/>
                  </a:cubicBezTo>
                  <a:lnTo>
                    <a:pt x="149606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B13C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409">
              <a:extLst>
                <a:ext uri="{FF2B5EF4-FFF2-40B4-BE49-F238E27FC236}">
                  <a16:creationId xmlns:a16="http://schemas.microsoft.com/office/drawing/2014/main" id="{E78EE646-8D08-6B2B-8DB8-E33913E5951B}"/>
                </a:ext>
              </a:extLst>
            </p:cNvPr>
            <p:cNvSpPr/>
            <p:nvPr/>
          </p:nvSpPr>
          <p:spPr>
            <a:xfrm>
              <a:off x="7912182" y="5497155"/>
              <a:ext cx="148972" cy="280291"/>
            </a:xfrm>
            <a:custGeom>
              <a:avLst/>
              <a:gdLst/>
              <a:ahLst/>
              <a:cxnLst/>
              <a:rect l="0" t="0" r="0" b="0"/>
              <a:pathLst>
                <a:path w="148971" h="280294">
                  <a:moveTo>
                    <a:pt x="25526" y="0"/>
                  </a:moveTo>
                  <a:cubicBezTo>
                    <a:pt x="47371" y="0"/>
                    <a:pt x="66039" y="3010"/>
                    <a:pt x="81788" y="9042"/>
                  </a:cubicBezTo>
                  <a:cubicBezTo>
                    <a:pt x="97409" y="15062"/>
                    <a:pt x="110109" y="23660"/>
                    <a:pt x="120014" y="34823"/>
                  </a:cubicBezTo>
                  <a:cubicBezTo>
                    <a:pt x="130048" y="45987"/>
                    <a:pt x="137287" y="59487"/>
                    <a:pt x="141986" y="75336"/>
                  </a:cubicBezTo>
                  <a:cubicBezTo>
                    <a:pt x="146685" y="91199"/>
                    <a:pt x="148971" y="108827"/>
                    <a:pt x="148971" y="128245"/>
                  </a:cubicBezTo>
                  <a:cubicBezTo>
                    <a:pt x="148971" y="150127"/>
                    <a:pt x="145669" y="170383"/>
                    <a:pt x="138938" y="189027"/>
                  </a:cubicBezTo>
                  <a:cubicBezTo>
                    <a:pt x="132334" y="207671"/>
                    <a:pt x="122427" y="223749"/>
                    <a:pt x="109474" y="237249"/>
                  </a:cubicBezTo>
                  <a:cubicBezTo>
                    <a:pt x="96520" y="250749"/>
                    <a:pt x="80645" y="261353"/>
                    <a:pt x="61595" y="269062"/>
                  </a:cubicBezTo>
                  <a:cubicBezTo>
                    <a:pt x="52133" y="272910"/>
                    <a:pt x="41942" y="275800"/>
                    <a:pt x="31019" y="277727"/>
                  </a:cubicBezTo>
                  <a:lnTo>
                    <a:pt x="0" y="280294"/>
                  </a:lnTo>
                  <a:lnTo>
                    <a:pt x="0" y="212832"/>
                  </a:lnTo>
                  <a:lnTo>
                    <a:pt x="635" y="212966"/>
                  </a:lnTo>
                  <a:cubicBezTo>
                    <a:pt x="10922" y="212966"/>
                    <a:pt x="19939" y="211074"/>
                    <a:pt x="27686" y="207277"/>
                  </a:cubicBezTo>
                  <a:cubicBezTo>
                    <a:pt x="35306" y="203479"/>
                    <a:pt x="41783" y="198120"/>
                    <a:pt x="46863" y="191212"/>
                  </a:cubicBezTo>
                  <a:cubicBezTo>
                    <a:pt x="52070" y="184290"/>
                    <a:pt x="55880" y="176187"/>
                    <a:pt x="58674" y="166929"/>
                  </a:cubicBezTo>
                  <a:cubicBezTo>
                    <a:pt x="61340" y="157658"/>
                    <a:pt x="62611" y="147562"/>
                    <a:pt x="62611" y="136627"/>
                  </a:cubicBezTo>
                  <a:cubicBezTo>
                    <a:pt x="62611" y="125235"/>
                    <a:pt x="61595" y="115253"/>
                    <a:pt x="59563" y="106655"/>
                  </a:cubicBezTo>
                  <a:cubicBezTo>
                    <a:pt x="57658" y="98057"/>
                    <a:pt x="54356" y="90805"/>
                    <a:pt x="49911" y="84887"/>
                  </a:cubicBezTo>
                  <a:cubicBezTo>
                    <a:pt x="45465" y="78969"/>
                    <a:pt x="39497" y="74511"/>
                    <a:pt x="32131" y="71489"/>
                  </a:cubicBezTo>
                  <a:cubicBezTo>
                    <a:pt x="24764" y="68479"/>
                    <a:pt x="15875" y="66967"/>
                    <a:pt x="5334" y="66967"/>
                  </a:cubicBezTo>
                  <a:lnTo>
                    <a:pt x="0" y="67453"/>
                  </a:lnTo>
                  <a:lnTo>
                    <a:pt x="0" y="1993"/>
                  </a:lnTo>
                  <a:lnTo>
                    <a:pt x="25526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B13C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410">
              <a:extLst>
                <a:ext uri="{FF2B5EF4-FFF2-40B4-BE49-F238E27FC236}">
                  <a16:creationId xmlns:a16="http://schemas.microsoft.com/office/drawing/2014/main" id="{EFB3EA3E-996C-C8C2-F014-8D585A4A2005}"/>
                </a:ext>
              </a:extLst>
            </p:cNvPr>
            <p:cNvSpPr/>
            <p:nvPr/>
          </p:nvSpPr>
          <p:spPr>
            <a:xfrm>
              <a:off x="7912182" y="5329390"/>
              <a:ext cx="121921" cy="81038"/>
            </a:xfrm>
            <a:custGeom>
              <a:avLst/>
              <a:gdLst/>
              <a:ahLst/>
              <a:cxnLst/>
              <a:rect l="0" t="0" r="0" b="0"/>
              <a:pathLst>
                <a:path w="121920" h="81039">
                  <a:moveTo>
                    <a:pt x="35814" y="0"/>
                  </a:moveTo>
                  <a:cubicBezTo>
                    <a:pt x="44323" y="0"/>
                    <a:pt x="52832" y="495"/>
                    <a:pt x="61468" y="1511"/>
                  </a:cubicBezTo>
                  <a:cubicBezTo>
                    <a:pt x="70103" y="2515"/>
                    <a:pt x="78105" y="3797"/>
                    <a:pt x="85471" y="5359"/>
                  </a:cubicBezTo>
                  <a:cubicBezTo>
                    <a:pt x="92837" y="6922"/>
                    <a:pt x="99060" y="8699"/>
                    <a:pt x="104139" y="10719"/>
                  </a:cubicBezTo>
                  <a:cubicBezTo>
                    <a:pt x="109347" y="12726"/>
                    <a:pt x="112649" y="14453"/>
                    <a:pt x="114426" y="15901"/>
                  </a:cubicBezTo>
                  <a:cubicBezTo>
                    <a:pt x="116077" y="17361"/>
                    <a:pt x="117348" y="18974"/>
                    <a:pt x="118237" y="20765"/>
                  </a:cubicBezTo>
                  <a:cubicBezTo>
                    <a:pt x="119126" y="22542"/>
                    <a:pt x="119888" y="24499"/>
                    <a:pt x="120396" y="26619"/>
                  </a:cubicBezTo>
                  <a:cubicBezTo>
                    <a:pt x="120903" y="28740"/>
                    <a:pt x="121412" y="31369"/>
                    <a:pt x="121539" y="34493"/>
                  </a:cubicBezTo>
                  <a:cubicBezTo>
                    <a:pt x="121793" y="37617"/>
                    <a:pt x="121920" y="41415"/>
                    <a:pt x="121920" y="45872"/>
                  </a:cubicBezTo>
                  <a:cubicBezTo>
                    <a:pt x="121920" y="52794"/>
                    <a:pt x="121793" y="58547"/>
                    <a:pt x="121412" y="63119"/>
                  </a:cubicBezTo>
                  <a:cubicBezTo>
                    <a:pt x="121031" y="67691"/>
                    <a:pt x="120396" y="71272"/>
                    <a:pt x="119507" y="73838"/>
                  </a:cubicBezTo>
                  <a:cubicBezTo>
                    <a:pt x="118618" y="76403"/>
                    <a:pt x="117475" y="78245"/>
                    <a:pt x="115824" y="79362"/>
                  </a:cubicBezTo>
                  <a:cubicBezTo>
                    <a:pt x="114300" y="80480"/>
                    <a:pt x="112395" y="81039"/>
                    <a:pt x="110236" y="81039"/>
                  </a:cubicBezTo>
                  <a:cubicBezTo>
                    <a:pt x="107569" y="81039"/>
                    <a:pt x="104013" y="80315"/>
                    <a:pt x="99822" y="78854"/>
                  </a:cubicBezTo>
                  <a:cubicBezTo>
                    <a:pt x="95503" y="77407"/>
                    <a:pt x="90424" y="75793"/>
                    <a:pt x="84455" y="74003"/>
                  </a:cubicBezTo>
                  <a:cubicBezTo>
                    <a:pt x="78359" y="72212"/>
                    <a:pt x="71247" y="70650"/>
                    <a:pt x="63119" y="69317"/>
                  </a:cubicBezTo>
                  <a:cubicBezTo>
                    <a:pt x="54990" y="67971"/>
                    <a:pt x="45593" y="67310"/>
                    <a:pt x="34798" y="67310"/>
                  </a:cubicBezTo>
                  <a:cubicBezTo>
                    <a:pt x="25781" y="67310"/>
                    <a:pt x="17463" y="68145"/>
                    <a:pt x="9827" y="69819"/>
                  </a:cubicBezTo>
                  <a:lnTo>
                    <a:pt x="0" y="73366"/>
                  </a:lnTo>
                  <a:lnTo>
                    <a:pt x="0" y="2561"/>
                  </a:lnTo>
                  <a:lnTo>
                    <a:pt x="35814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B13C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411">
              <a:extLst>
                <a:ext uri="{FF2B5EF4-FFF2-40B4-BE49-F238E27FC236}">
                  <a16:creationId xmlns:a16="http://schemas.microsoft.com/office/drawing/2014/main" id="{87D462EF-1E6B-3158-5CD9-08D14D8CC5DE}"/>
                </a:ext>
              </a:extLst>
            </p:cNvPr>
            <p:cNvSpPr/>
            <p:nvPr/>
          </p:nvSpPr>
          <p:spPr>
            <a:xfrm>
              <a:off x="7849572" y="5564122"/>
              <a:ext cx="125224" cy="145998"/>
            </a:xfrm>
            <a:custGeom>
              <a:avLst/>
              <a:gdLst/>
              <a:ahLst/>
              <a:cxnLst/>
              <a:rect l="0" t="0" r="0" b="0"/>
              <a:pathLst>
                <a:path w="125222" h="145999">
                  <a:moveTo>
                    <a:pt x="67945" y="0"/>
                  </a:moveTo>
                  <a:cubicBezTo>
                    <a:pt x="61722" y="0"/>
                    <a:pt x="55625" y="559"/>
                    <a:pt x="49530" y="1677"/>
                  </a:cubicBezTo>
                  <a:cubicBezTo>
                    <a:pt x="43561" y="2794"/>
                    <a:pt x="37592" y="4356"/>
                    <a:pt x="31876" y="6363"/>
                  </a:cubicBezTo>
                  <a:cubicBezTo>
                    <a:pt x="26035" y="8369"/>
                    <a:pt x="20447" y="10769"/>
                    <a:pt x="15112" y="13564"/>
                  </a:cubicBezTo>
                  <a:cubicBezTo>
                    <a:pt x="9778" y="16358"/>
                    <a:pt x="4699" y="19317"/>
                    <a:pt x="0" y="22441"/>
                  </a:cubicBezTo>
                  <a:cubicBezTo>
                    <a:pt x="0" y="46330"/>
                    <a:pt x="1397" y="66256"/>
                    <a:pt x="4063" y="82207"/>
                  </a:cubicBezTo>
                  <a:cubicBezTo>
                    <a:pt x="6731" y="98171"/>
                    <a:pt x="10668" y="110846"/>
                    <a:pt x="15875" y="120218"/>
                  </a:cubicBezTo>
                  <a:cubicBezTo>
                    <a:pt x="21209" y="129591"/>
                    <a:pt x="27686" y="136233"/>
                    <a:pt x="35687" y="140145"/>
                  </a:cubicBezTo>
                  <a:cubicBezTo>
                    <a:pt x="43561" y="144056"/>
                    <a:pt x="52832" y="145999"/>
                    <a:pt x="63246" y="145999"/>
                  </a:cubicBezTo>
                  <a:cubicBezTo>
                    <a:pt x="73533" y="145999"/>
                    <a:pt x="82550" y="144107"/>
                    <a:pt x="90297" y="140310"/>
                  </a:cubicBezTo>
                  <a:cubicBezTo>
                    <a:pt x="97917" y="136512"/>
                    <a:pt x="104394" y="131153"/>
                    <a:pt x="109474" y="124244"/>
                  </a:cubicBezTo>
                  <a:cubicBezTo>
                    <a:pt x="114681" y="117323"/>
                    <a:pt x="118490" y="109220"/>
                    <a:pt x="121285" y="99962"/>
                  </a:cubicBezTo>
                  <a:cubicBezTo>
                    <a:pt x="123951" y="90691"/>
                    <a:pt x="125222" y="80594"/>
                    <a:pt x="125222" y="69660"/>
                  </a:cubicBezTo>
                  <a:cubicBezTo>
                    <a:pt x="125222" y="58268"/>
                    <a:pt x="124206" y="48285"/>
                    <a:pt x="122174" y="39688"/>
                  </a:cubicBezTo>
                  <a:cubicBezTo>
                    <a:pt x="120269" y="31090"/>
                    <a:pt x="116967" y="23838"/>
                    <a:pt x="112522" y="17920"/>
                  </a:cubicBezTo>
                  <a:cubicBezTo>
                    <a:pt x="108076" y="12002"/>
                    <a:pt x="102108" y="7544"/>
                    <a:pt x="94742" y="4521"/>
                  </a:cubicBezTo>
                  <a:cubicBezTo>
                    <a:pt x="87375" y="1512"/>
                    <a:pt x="78486" y="0"/>
                    <a:pt x="67945" y="0"/>
                  </a:cubicBezTo>
                  <a:close/>
                </a:path>
              </a:pathLst>
            </a:custGeom>
            <a:ln w="10668" cap="flat">
              <a:round/>
            </a:ln>
          </p:spPr>
          <p:style>
            <a:lnRef idx="1">
              <a:srgbClr val="0D0D0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412">
              <a:extLst>
                <a:ext uri="{FF2B5EF4-FFF2-40B4-BE49-F238E27FC236}">
                  <a16:creationId xmlns:a16="http://schemas.microsoft.com/office/drawing/2014/main" id="{30CE3E96-64CD-6641-D4AC-9D4B3C91F5A7}"/>
                </a:ext>
              </a:extLst>
            </p:cNvPr>
            <p:cNvSpPr/>
            <p:nvPr/>
          </p:nvSpPr>
          <p:spPr>
            <a:xfrm>
              <a:off x="7762576" y="5329390"/>
              <a:ext cx="298580" cy="448382"/>
            </a:xfrm>
            <a:custGeom>
              <a:avLst/>
              <a:gdLst/>
              <a:ahLst/>
              <a:cxnLst/>
              <a:rect l="0" t="0" r="0" b="0"/>
              <a:pathLst>
                <a:path w="298577" h="448386">
                  <a:moveTo>
                    <a:pt x="185420" y="0"/>
                  </a:moveTo>
                  <a:cubicBezTo>
                    <a:pt x="193929" y="0"/>
                    <a:pt x="202438" y="495"/>
                    <a:pt x="211074" y="1511"/>
                  </a:cubicBezTo>
                  <a:cubicBezTo>
                    <a:pt x="219710" y="2515"/>
                    <a:pt x="227711" y="3797"/>
                    <a:pt x="235077" y="5359"/>
                  </a:cubicBezTo>
                  <a:cubicBezTo>
                    <a:pt x="242443" y="6922"/>
                    <a:pt x="248666" y="8699"/>
                    <a:pt x="253746" y="10719"/>
                  </a:cubicBezTo>
                  <a:cubicBezTo>
                    <a:pt x="258953" y="12726"/>
                    <a:pt x="262255" y="14453"/>
                    <a:pt x="264033" y="15901"/>
                  </a:cubicBezTo>
                  <a:cubicBezTo>
                    <a:pt x="265684" y="17361"/>
                    <a:pt x="266954" y="18974"/>
                    <a:pt x="267843" y="20765"/>
                  </a:cubicBezTo>
                  <a:cubicBezTo>
                    <a:pt x="268732" y="22542"/>
                    <a:pt x="269494" y="24499"/>
                    <a:pt x="270002" y="26619"/>
                  </a:cubicBezTo>
                  <a:cubicBezTo>
                    <a:pt x="270510" y="28740"/>
                    <a:pt x="271018" y="31369"/>
                    <a:pt x="271145" y="34493"/>
                  </a:cubicBezTo>
                  <a:cubicBezTo>
                    <a:pt x="271399" y="37617"/>
                    <a:pt x="271526" y="41415"/>
                    <a:pt x="271526" y="45872"/>
                  </a:cubicBezTo>
                  <a:cubicBezTo>
                    <a:pt x="271526" y="52794"/>
                    <a:pt x="271399" y="58547"/>
                    <a:pt x="271018" y="63119"/>
                  </a:cubicBezTo>
                  <a:cubicBezTo>
                    <a:pt x="270637" y="67691"/>
                    <a:pt x="270002" y="71272"/>
                    <a:pt x="269113" y="73838"/>
                  </a:cubicBezTo>
                  <a:cubicBezTo>
                    <a:pt x="268224" y="76403"/>
                    <a:pt x="267081" y="78245"/>
                    <a:pt x="265430" y="79362"/>
                  </a:cubicBezTo>
                  <a:cubicBezTo>
                    <a:pt x="263906" y="80480"/>
                    <a:pt x="262001" y="81039"/>
                    <a:pt x="259842" y="81039"/>
                  </a:cubicBezTo>
                  <a:cubicBezTo>
                    <a:pt x="257175" y="81039"/>
                    <a:pt x="253619" y="80315"/>
                    <a:pt x="249428" y="78854"/>
                  </a:cubicBezTo>
                  <a:cubicBezTo>
                    <a:pt x="245110" y="77407"/>
                    <a:pt x="240030" y="75793"/>
                    <a:pt x="234061" y="74003"/>
                  </a:cubicBezTo>
                  <a:cubicBezTo>
                    <a:pt x="227965" y="72212"/>
                    <a:pt x="220853" y="70650"/>
                    <a:pt x="212725" y="69317"/>
                  </a:cubicBezTo>
                  <a:cubicBezTo>
                    <a:pt x="204597" y="67971"/>
                    <a:pt x="195199" y="67310"/>
                    <a:pt x="184404" y="67310"/>
                  </a:cubicBezTo>
                  <a:cubicBezTo>
                    <a:pt x="166370" y="67310"/>
                    <a:pt x="151130" y="70650"/>
                    <a:pt x="138557" y="77356"/>
                  </a:cubicBezTo>
                  <a:cubicBezTo>
                    <a:pt x="126111" y="84049"/>
                    <a:pt x="115951" y="93142"/>
                    <a:pt x="108077" y="104648"/>
                  </a:cubicBezTo>
                  <a:cubicBezTo>
                    <a:pt x="100330" y="116141"/>
                    <a:pt x="94615" y="129477"/>
                    <a:pt x="91059" y="144666"/>
                  </a:cubicBezTo>
                  <a:cubicBezTo>
                    <a:pt x="87503" y="159842"/>
                    <a:pt x="85598" y="175908"/>
                    <a:pt x="85344" y="192875"/>
                  </a:cubicBezTo>
                  <a:cubicBezTo>
                    <a:pt x="90297" y="189751"/>
                    <a:pt x="95885" y="186627"/>
                    <a:pt x="102235" y="183502"/>
                  </a:cubicBezTo>
                  <a:cubicBezTo>
                    <a:pt x="108585" y="180378"/>
                    <a:pt x="115570" y="177698"/>
                    <a:pt x="123063" y="175463"/>
                  </a:cubicBezTo>
                  <a:cubicBezTo>
                    <a:pt x="130429" y="173241"/>
                    <a:pt x="138557" y="171399"/>
                    <a:pt x="147320" y="169939"/>
                  </a:cubicBezTo>
                  <a:cubicBezTo>
                    <a:pt x="155956" y="168491"/>
                    <a:pt x="165227" y="167767"/>
                    <a:pt x="175133" y="167767"/>
                  </a:cubicBezTo>
                  <a:cubicBezTo>
                    <a:pt x="196977" y="167767"/>
                    <a:pt x="215646" y="170777"/>
                    <a:pt x="231394" y="176809"/>
                  </a:cubicBezTo>
                  <a:cubicBezTo>
                    <a:pt x="247015" y="182829"/>
                    <a:pt x="259715" y="191427"/>
                    <a:pt x="269621" y="202590"/>
                  </a:cubicBezTo>
                  <a:cubicBezTo>
                    <a:pt x="279654" y="213754"/>
                    <a:pt x="286893" y="227254"/>
                    <a:pt x="291592" y="243103"/>
                  </a:cubicBezTo>
                  <a:cubicBezTo>
                    <a:pt x="296291" y="258966"/>
                    <a:pt x="298577" y="276594"/>
                    <a:pt x="298577" y="296012"/>
                  </a:cubicBezTo>
                  <a:cubicBezTo>
                    <a:pt x="298577" y="317894"/>
                    <a:pt x="295275" y="338150"/>
                    <a:pt x="288544" y="356794"/>
                  </a:cubicBezTo>
                  <a:cubicBezTo>
                    <a:pt x="281940" y="375438"/>
                    <a:pt x="272034" y="391516"/>
                    <a:pt x="259080" y="405016"/>
                  </a:cubicBezTo>
                  <a:cubicBezTo>
                    <a:pt x="246126" y="418516"/>
                    <a:pt x="230251" y="429120"/>
                    <a:pt x="211201" y="436829"/>
                  </a:cubicBezTo>
                  <a:cubicBezTo>
                    <a:pt x="192278" y="444526"/>
                    <a:pt x="170434" y="448386"/>
                    <a:pt x="145669" y="448386"/>
                  </a:cubicBezTo>
                  <a:cubicBezTo>
                    <a:pt x="125476" y="448386"/>
                    <a:pt x="107950" y="446088"/>
                    <a:pt x="93091" y="441516"/>
                  </a:cubicBezTo>
                  <a:cubicBezTo>
                    <a:pt x="78105" y="436944"/>
                    <a:pt x="65151" y="430352"/>
                    <a:pt x="54229" y="421755"/>
                  </a:cubicBezTo>
                  <a:cubicBezTo>
                    <a:pt x="43307" y="413169"/>
                    <a:pt x="34290" y="402730"/>
                    <a:pt x="27432" y="390449"/>
                  </a:cubicBezTo>
                  <a:cubicBezTo>
                    <a:pt x="20447" y="378168"/>
                    <a:pt x="14986" y="364325"/>
                    <a:pt x="10795" y="348933"/>
                  </a:cubicBezTo>
                  <a:cubicBezTo>
                    <a:pt x="6731" y="333527"/>
                    <a:pt x="3810" y="316776"/>
                    <a:pt x="2286" y="298691"/>
                  </a:cubicBezTo>
                  <a:cubicBezTo>
                    <a:pt x="762" y="280619"/>
                    <a:pt x="0" y="261417"/>
                    <a:pt x="0" y="241097"/>
                  </a:cubicBezTo>
                  <a:cubicBezTo>
                    <a:pt x="0" y="224130"/>
                    <a:pt x="762" y="206388"/>
                    <a:pt x="2413" y="187858"/>
                  </a:cubicBezTo>
                  <a:cubicBezTo>
                    <a:pt x="4064" y="169329"/>
                    <a:pt x="7366" y="151130"/>
                    <a:pt x="12192" y="133274"/>
                  </a:cubicBezTo>
                  <a:cubicBezTo>
                    <a:pt x="17018" y="115418"/>
                    <a:pt x="23749" y="98387"/>
                    <a:pt x="32385" y="82207"/>
                  </a:cubicBezTo>
                  <a:cubicBezTo>
                    <a:pt x="41148" y="66027"/>
                    <a:pt x="52324" y="51841"/>
                    <a:pt x="66040" y="39675"/>
                  </a:cubicBezTo>
                  <a:cubicBezTo>
                    <a:pt x="79756" y="27508"/>
                    <a:pt x="96393" y="17856"/>
                    <a:pt x="115951" y="10719"/>
                  </a:cubicBezTo>
                  <a:cubicBezTo>
                    <a:pt x="135509" y="3569"/>
                    <a:pt x="158623" y="0"/>
                    <a:pt x="185420" y="0"/>
                  </a:cubicBezTo>
                  <a:close/>
                </a:path>
              </a:pathLst>
            </a:custGeom>
            <a:ln w="10668" cap="flat">
              <a:round/>
            </a:ln>
          </p:spPr>
          <p:style>
            <a:lnRef idx="1">
              <a:srgbClr val="0D0D0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2819B9-8EAE-630B-BA05-13791C05E254}"/>
                </a:ext>
              </a:extLst>
            </p:cNvPr>
            <p:cNvSpPr/>
            <p:nvPr/>
          </p:nvSpPr>
          <p:spPr>
            <a:xfrm>
              <a:off x="7566993" y="5122454"/>
              <a:ext cx="37753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6F318F7-7035-3829-B517-8025BC1FF17C}"/>
                </a:ext>
              </a:extLst>
            </p:cNvPr>
            <p:cNvSpPr/>
            <p:nvPr/>
          </p:nvSpPr>
          <p:spPr>
            <a:xfrm>
              <a:off x="7803172" y="5122454"/>
              <a:ext cx="37755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852E14-4715-EBF6-9311-BD153F261149}"/>
                </a:ext>
              </a:extLst>
            </p:cNvPr>
            <p:cNvSpPr/>
            <p:nvPr/>
          </p:nvSpPr>
          <p:spPr>
            <a:xfrm>
              <a:off x="7943163" y="5122454"/>
              <a:ext cx="37753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F05EBDD-321D-5058-9580-C36FA435083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244629" y="1289291"/>
              <a:ext cx="3067844" cy="2366749"/>
            </a:xfrm>
            <a:prstGeom prst="rect">
              <a:avLst/>
            </a:prstGeom>
          </p:spPr>
        </p:pic>
        <p:sp>
          <p:nvSpPr>
            <p:cNvPr id="34" name="Shape 422">
              <a:extLst>
                <a:ext uri="{FF2B5EF4-FFF2-40B4-BE49-F238E27FC236}">
                  <a16:creationId xmlns:a16="http://schemas.microsoft.com/office/drawing/2014/main" id="{B3E57132-14F6-577D-BE1D-9A0750B55F9E}"/>
                </a:ext>
              </a:extLst>
            </p:cNvPr>
            <p:cNvSpPr/>
            <p:nvPr/>
          </p:nvSpPr>
          <p:spPr>
            <a:xfrm>
              <a:off x="3240057" y="1284720"/>
              <a:ext cx="3076988" cy="2375892"/>
            </a:xfrm>
            <a:custGeom>
              <a:avLst/>
              <a:gdLst/>
              <a:ahLst/>
              <a:cxnLst/>
              <a:rect l="0" t="0" r="0" b="0"/>
              <a:pathLst>
                <a:path w="3076956" h="2375916">
                  <a:moveTo>
                    <a:pt x="0" y="2375916"/>
                  </a:moveTo>
                  <a:lnTo>
                    <a:pt x="3076956" y="2375916"/>
                  </a:lnTo>
                  <a:lnTo>
                    <a:pt x="3076956" y="0"/>
                  </a:lnTo>
                  <a:lnTo>
                    <a:pt x="0" y="0"/>
                  </a:lnTo>
                  <a:close/>
                </a:path>
              </a:pathLst>
            </a:custGeom>
            <a:ln w="9144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2858278-0618-E282-573B-4D9B501FE1DA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494323" y="2810228"/>
              <a:ext cx="363478" cy="512821"/>
            </a:xfrm>
            <a:prstGeom prst="rect">
              <a:avLst/>
            </a:prstGeom>
          </p:spPr>
        </p:pic>
        <p:sp>
          <p:nvSpPr>
            <p:cNvPr id="39" name="Shape 428">
              <a:extLst>
                <a:ext uri="{FF2B5EF4-FFF2-40B4-BE49-F238E27FC236}">
                  <a16:creationId xmlns:a16="http://schemas.microsoft.com/office/drawing/2014/main" id="{893EACA1-4535-4B65-FD5A-5FEC94BA9E36}"/>
                </a:ext>
              </a:extLst>
            </p:cNvPr>
            <p:cNvSpPr/>
            <p:nvPr/>
          </p:nvSpPr>
          <p:spPr>
            <a:xfrm>
              <a:off x="4532296" y="2829152"/>
              <a:ext cx="290706" cy="441067"/>
            </a:xfrm>
            <a:custGeom>
              <a:avLst/>
              <a:gdLst/>
              <a:ahLst/>
              <a:cxnLst/>
              <a:rect l="0" t="0" r="0" b="0"/>
              <a:pathLst>
                <a:path w="290703" h="441071">
                  <a:moveTo>
                    <a:pt x="138938" y="0"/>
                  </a:moveTo>
                  <a:cubicBezTo>
                    <a:pt x="161544" y="0"/>
                    <a:pt x="181229" y="2794"/>
                    <a:pt x="198120" y="8509"/>
                  </a:cubicBezTo>
                  <a:cubicBezTo>
                    <a:pt x="215011" y="14224"/>
                    <a:pt x="228981" y="22098"/>
                    <a:pt x="240157" y="32258"/>
                  </a:cubicBezTo>
                  <a:cubicBezTo>
                    <a:pt x="251333" y="42418"/>
                    <a:pt x="259588" y="54483"/>
                    <a:pt x="265049" y="68453"/>
                  </a:cubicBezTo>
                  <a:cubicBezTo>
                    <a:pt x="270510" y="82423"/>
                    <a:pt x="273304" y="97409"/>
                    <a:pt x="273304" y="113538"/>
                  </a:cubicBezTo>
                  <a:cubicBezTo>
                    <a:pt x="273304" y="127635"/>
                    <a:pt x="271907" y="141478"/>
                    <a:pt x="269240" y="155067"/>
                  </a:cubicBezTo>
                  <a:cubicBezTo>
                    <a:pt x="266573" y="168656"/>
                    <a:pt x="260985" y="183388"/>
                    <a:pt x="252476" y="199009"/>
                  </a:cubicBezTo>
                  <a:cubicBezTo>
                    <a:pt x="244094" y="214757"/>
                    <a:pt x="232029" y="232283"/>
                    <a:pt x="216662" y="251333"/>
                  </a:cubicBezTo>
                  <a:cubicBezTo>
                    <a:pt x="201295" y="270383"/>
                    <a:pt x="180848" y="292608"/>
                    <a:pt x="155448" y="317754"/>
                  </a:cubicBezTo>
                  <a:lnTo>
                    <a:pt x="104902" y="369697"/>
                  </a:lnTo>
                  <a:lnTo>
                    <a:pt x="275590" y="369697"/>
                  </a:lnTo>
                  <a:cubicBezTo>
                    <a:pt x="277876" y="369697"/>
                    <a:pt x="279908" y="370332"/>
                    <a:pt x="281813" y="371729"/>
                  </a:cubicBezTo>
                  <a:cubicBezTo>
                    <a:pt x="283718" y="372999"/>
                    <a:pt x="285369" y="375158"/>
                    <a:pt x="286639" y="377825"/>
                  </a:cubicBezTo>
                  <a:cubicBezTo>
                    <a:pt x="288036" y="380619"/>
                    <a:pt x="289052" y="384302"/>
                    <a:pt x="289687" y="388874"/>
                  </a:cubicBezTo>
                  <a:cubicBezTo>
                    <a:pt x="290322" y="393573"/>
                    <a:pt x="290703" y="398907"/>
                    <a:pt x="290703" y="405130"/>
                  </a:cubicBezTo>
                  <a:cubicBezTo>
                    <a:pt x="290703" y="411607"/>
                    <a:pt x="290449" y="417195"/>
                    <a:pt x="289814" y="421767"/>
                  </a:cubicBezTo>
                  <a:cubicBezTo>
                    <a:pt x="289306" y="426339"/>
                    <a:pt x="288417" y="430022"/>
                    <a:pt x="287401" y="432943"/>
                  </a:cubicBezTo>
                  <a:cubicBezTo>
                    <a:pt x="286258" y="435864"/>
                    <a:pt x="284734" y="437896"/>
                    <a:pt x="282956" y="439166"/>
                  </a:cubicBezTo>
                  <a:cubicBezTo>
                    <a:pt x="281178" y="440436"/>
                    <a:pt x="279146" y="441071"/>
                    <a:pt x="276987" y="441071"/>
                  </a:cubicBezTo>
                  <a:lnTo>
                    <a:pt x="27813" y="441071"/>
                  </a:lnTo>
                  <a:cubicBezTo>
                    <a:pt x="22860" y="441071"/>
                    <a:pt x="18669" y="440563"/>
                    <a:pt x="15113" y="439674"/>
                  </a:cubicBezTo>
                  <a:cubicBezTo>
                    <a:pt x="11557" y="438785"/>
                    <a:pt x="8636" y="437007"/>
                    <a:pt x="6350" y="434467"/>
                  </a:cubicBezTo>
                  <a:cubicBezTo>
                    <a:pt x="4191" y="431927"/>
                    <a:pt x="2540" y="428117"/>
                    <a:pt x="1524" y="423291"/>
                  </a:cubicBezTo>
                  <a:cubicBezTo>
                    <a:pt x="508" y="418338"/>
                    <a:pt x="0" y="411988"/>
                    <a:pt x="0" y="404114"/>
                  </a:cubicBezTo>
                  <a:cubicBezTo>
                    <a:pt x="0" y="396748"/>
                    <a:pt x="381" y="390525"/>
                    <a:pt x="1016" y="385191"/>
                  </a:cubicBezTo>
                  <a:cubicBezTo>
                    <a:pt x="1651" y="379984"/>
                    <a:pt x="2921" y="375285"/>
                    <a:pt x="4699" y="371221"/>
                  </a:cubicBezTo>
                  <a:cubicBezTo>
                    <a:pt x="6477" y="367030"/>
                    <a:pt x="8763" y="363093"/>
                    <a:pt x="11557" y="359156"/>
                  </a:cubicBezTo>
                  <a:cubicBezTo>
                    <a:pt x="14351" y="355219"/>
                    <a:pt x="18034" y="350901"/>
                    <a:pt x="22479" y="346202"/>
                  </a:cubicBezTo>
                  <a:lnTo>
                    <a:pt x="97536" y="265938"/>
                  </a:lnTo>
                  <a:cubicBezTo>
                    <a:pt x="112395" y="250190"/>
                    <a:pt x="124460" y="235966"/>
                    <a:pt x="133604" y="223139"/>
                  </a:cubicBezTo>
                  <a:cubicBezTo>
                    <a:pt x="142748" y="210312"/>
                    <a:pt x="149987" y="198628"/>
                    <a:pt x="155067" y="187960"/>
                  </a:cubicBezTo>
                  <a:cubicBezTo>
                    <a:pt x="160147" y="177419"/>
                    <a:pt x="163703" y="167640"/>
                    <a:pt x="165608" y="158750"/>
                  </a:cubicBezTo>
                  <a:cubicBezTo>
                    <a:pt x="167513" y="149733"/>
                    <a:pt x="168402" y="141351"/>
                    <a:pt x="168402" y="133223"/>
                  </a:cubicBezTo>
                  <a:cubicBezTo>
                    <a:pt x="168402" y="125857"/>
                    <a:pt x="167259" y="118872"/>
                    <a:pt x="164973" y="112395"/>
                  </a:cubicBezTo>
                  <a:cubicBezTo>
                    <a:pt x="162560" y="105791"/>
                    <a:pt x="159131" y="99949"/>
                    <a:pt x="154559" y="95123"/>
                  </a:cubicBezTo>
                  <a:cubicBezTo>
                    <a:pt x="149987" y="90170"/>
                    <a:pt x="144272" y="86360"/>
                    <a:pt x="137287" y="83566"/>
                  </a:cubicBezTo>
                  <a:cubicBezTo>
                    <a:pt x="130429" y="80772"/>
                    <a:pt x="122301" y="79375"/>
                    <a:pt x="112903" y="79375"/>
                  </a:cubicBezTo>
                  <a:cubicBezTo>
                    <a:pt x="99695" y="79375"/>
                    <a:pt x="88011" y="81026"/>
                    <a:pt x="77851" y="84328"/>
                  </a:cubicBezTo>
                  <a:cubicBezTo>
                    <a:pt x="67691" y="87757"/>
                    <a:pt x="58801" y="91440"/>
                    <a:pt x="51054" y="95631"/>
                  </a:cubicBezTo>
                  <a:cubicBezTo>
                    <a:pt x="43434" y="99695"/>
                    <a:pt x="36957" y="103505"/>
                    <a:pt x="31877" y="106934"/>
                  </a:cubicBezTo>
                  <a:cubicBezTo>
                    <a:pt x="26670" y="110490"/>
                    <a:pt x="22733" y="112141"/>
                    <a:pt x="19812" y="112141"/>
                  </a:cubicBezTo>
                  <a:cubicBezTo>
                    <a:pt x="17780" y="112141"/>
                    <a:pt x="16002" y="111506"/>
                    <a:pt x="14605" y="110109"/>
                  </a:cubicBezTo>
                  <a:cubicBezTo>
                    <a:pt x="13081" y="108839"/>
                    <a:pt x="11938" y="106553"/>
                    <a:pt x="11049" y="103505"/>
                  </a:cubicBezTo>
                  <a:cubicBezTo>
                    <a:pt x="10160" y="100330"/>
                    <a:pt x="9398" y="96139"/>
                    <a:pt x="8890" y="90932"/>
                  </a:cubicBezTo>
                  <a:cubicBezTo>
                    <a:pt x="8382" y="85725"/>
                    <a:pt x="8128" y="79248"/>
                    <a:pt x="8128" y="71628"/>
                  </a:cubicBezTo>
                  <a:cubicBezTo>
                    <a:pt x="8128" y="66548"/>
                    <a:pt x="8255" y="62230"/>
                    <a:pt x="8509" y="58801"/>
                  </a:cubicBezTo>
                  <a:cubicBezTo>
                    <a:pt x="8890" y="55245"/>
                    <a:pt x="9398" y="52324"/>
                    <a:pt x="10033" y="49784"/>
                  </a:cubicBezTo>
                  <a:cubicBezTo>
                    <a:pt x="10795" y="47117"/>
                    <a:pt x="11684" y="44958"/>
                    <a:pt x="12700" y="43053"/>
                  </a:cubicBezTo>
                  <a:cubicBezTo>
                    <a:pt x="13843" y="41148"/>
                    <a:pt x="15875" y="38862"/>
                    <a:pt x="18669" y="36195"/>
                  </a:cubicBezTo>
                  <a:cubicBezTo>
                    <a:pt x="21463" y="33528"/>
                    <a:pt x="26543" y="30099"/>
                    <a:pt x="34036" y="25908"/>
                  </a:cubicBezTo>
                  <a:cubicBezTo>
                    <a:pt x="41529" y="21844"/>
                    <a:pt x="50673" y="17780"/>
                    <a:pt x="61595" y="13843"/>
                  </a:cubicBezTo>
                  <a:cubicBezTo>
                    <a:pt x="72644" y="10033"/>
                    <a:pt x="84582" y="6731"/>
                    <a:pt x="97790" y="4064"/>
                  </a:cubicBezTo>
                  <a:cubicBezTo>
                    <a:pt x="110998" y="1270"/>
                    <a:pt x="124714" y="0"/>
                    <a:pt x="138938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B13C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429">
              <a:extLst>
                <a:ext uri="{FF2B5EF4-FFF2-40B4-BE49-F238E27FC236}">
                  <a16:creationId xmlns:a16="http://schemas.microsoft.com/office/drawing/2014/main" id="{219D1449-1878-9F9C-21FE-DCAC747238BD}"/>
                </a:ext>
              </a:extLst>
            </p:cNvPr>
            <p:cNvSpPr/>
            <p:nvPr/>
          </p:nvSpPr>
          <p:spPr>
            <a:xfrm>
              <a:off x="4532296" y="2829152"/>
              <a:ext cx="290706" cy="441067"/>
            </a:xfrm>
            <a:custGeom>
              <a:avLst/>
              <a:gdLst/>
              <a:ahLst/>
              <a:cxnLst/>
              <a:rect l="0" t="0" r="0" b="0"/>
              <a:pathLst>
                <a:path w="290703" h="441071">
                  <a:moveTo>
                    <a:pt x="138938" y="0"/>
                  </a:moveTo>
                  <a:cubicBezTo>
                    <a:pt x="161544" y="0"/>
                    <a:pt x="181229" y="2794"/>
                    <a:pt x="198120" y="8509"/>
                  </a:cubicBezTo>
                  <a:cubicBezTo>
                    <a:pt x="215011" y="14224"/>
                    <a:pt x="228981" y="22098"/>
                    <a:pt x="240157" y="32258"/>
                  </a:cubicBezTo>
                  <a:cubicBezTo>
                    <a:pt x="251333" y="42418"/>
                    <a:pt x="259588" y="54483"/>
                    <a:pt x="265049" y="68453"/>
                  </a:cubicBezTo>
                  <a:cubicBezTo>
                    <a:pt x="270510" y="82423"/>
                    <a:pt x="273304" y="97409"/>
                    <a:pt x="273304" y="113538"/>
                  </a:cubicBezTo>
                  <a:cubicBezTo>
                    <a:pt x="273304" y="127635"/>
                    <a:pt x="271907" y="141478"/>
                    <a:pt x="269240" y="155067"/>
                  </a:cubicBezTo>
                  <a:cubicBezTo>
                    <a:pt x="266573" y="168656"/>
                    <a:pt x="260985" y="183388"/>
                    <a:pt x="252476" y="199009"/>
                  </a:cubicBezTo>
                  <a:cubicBezTo>
                    <a:pt x="244094" y="214757"/>
                    <a:pt x="232029" y="232283"/>
                    <a:pt x="216662" y="251333"/>
                  </a:cubicBezTo>
                  <a:cubicBezTo>
                    <a:pt x="201295" y="270383"/>
                    <a:pt x="180848" y="292608"/>
                    <a:pt x="155448" y="317754"/>
                  </a:cubicBezTo>
                  <a:lnTo>
                    <a:pt x="104902" y="369697"/>
                  </a:lnTo>
                  <a:lnTo>
                    <a:pt x="275590" y="369697"/>
                  </a:lnTo>
                  <a:cubicBezTo>
                    <a:pt x="277876" y="369697"/>
                    <a:pt x="279908" y="370332"/>
                    <a:pt x="281813" y="371729"/>
                  </a:cubicBezTo>
                  <a:cubicBezTo>
                    <a:pt x="283718" y="372999"/>
                    <a:pt x="285369" y="375158"/>
                    <a:pt x="286639" y="377825"/>
                  </a:cubicBezTo>
                  <a:cubicBezTo>
                    <a:pt x="288036" y="380619"/>
                    <a:pt x="289052" y="384302"/>
                    <a:pt x="289687" y="388874"/>
                  </a:cubicBezTo>
                  <a:cubicBezTo>
                    <a:pt x="290322" y="393573"/>
                    <a:pt x="290703" y="398907"/>
                    <a:pt x="290703" y="405130"/>
                  </a:cubicBezTo>
                  <a:cubicBezTo>
                    <a:pt x="290703" y="411607"/>
                    <a:pt x="290449" y="417195"/>
                    <a:pt x="289814" y="421767"/>
                  </a:cubicBezTo>
                  <a:cubicBezTo>
                    <a:pt x="289306" y="426339"/>
                    <a:pt x="288417" y="430022"/>
                    <a:pt x="287401" y="432943"/>
                  </a:cubicBezTo>
                  <a:cubicBezTo>
                    <a:pt x="286258" y="435864"/>
                    <a:pt x="284734" y="437896"/>
                    <a:pt x="282956" y="439166"/>
                  </a:cubicBezTo>
                  <a:cubicBezTo>
                    <a:pt x="281178" y="440436"/>
                    <a:pt x="279146" y="441071"/>
                    <a:pt x="276987" y="441071"/>
                  </a:cubicBezTo>
                  <a:lnTo>
                    <a:pt x="27813" y="441071"/>
                  </a:lnTo>
                  <a:cubicBezTo>
                    <a:pt x="22860" y="441071"/>
                    <a:pt x="18669" y="440563"/>
                    <a:pt x="15113" y="439674"/>
                  </a:cubicBezTo>
                  <a:cubicBezTo>
                    <a:pt x="11557" y="438785"/>
                    <a:pt x="8636" y="437007"/>
                    <a:pt x="6350" y="434467"/>
                  </a:cubicBezTo>
                  <a:cubicBezTo>
                    <a:pt x="4191" y="431927"/>
                    <a:pt x="2540" y="428117"/>
                    <a:pt x="1524" y="423291"/>
                  </a:cubicBezTo>
                  <a:cubicBezTo>
                    <a:pt x="508" y="418338"/>
                    <a:pt x="0" y="411988"/>
                    <a:pt x="0" y="404114"/>
                  </a:cubicBezTo>
                  <a:cubicBezTo>
                    <a:pt x="0" y="396748"/>
                    <a:pt x="381" y="390525"/>
                    <a:pt x="1016" y="385191"/>
                  </a:cubicBezTo>
                  <a:cubicBezTo>
                    <a:pt x="1651" y="379984"/>
                    <a:pt x="2921" y="375285"/>
                    <a:pt x="4699" y="371221"/>
                  </a:cubicBezTo>
                  <a:cubicBezTo>
                    <a:pt x="6477" y="367030"/>
                    <a:pt x="8763" y="363093"/>
                    <a:pt x="11557" y="359156"/>
                  </a:cubicBezTo>
                  <a:cubicBezTo>
                    <a:pt x="14351" y="355219"/>
                    <a:pt x="18034" y="350901"/>
                    <a:pt x="22479" y="346202"/>
                  </a:cubicBezTo>
                  <a:lnTo>
                    <a:pt x="97536" y="265938"/>
                  </a:lnTo>
                  <a:cubicBezTo>
                    <a:pt x="112395" y="250190"/>
                    <a:pt x="124460" y="235966"/>
                    <a:pt x="133604" y="223139"/>
                  </a:cubicBezTo>
                  <a:cubicBezTo>
                    <a:pt x="142748" y="210312"/>
                    <a:pt x="149987" y="198628"/>
                    <a:pt x="155067" y="187960"/>
                  </a:cubicBezTo>
                  <a:cubicBezTo>
                    <a:pt x="160147" y="177419"/>
                    <a:pt x="163703" y="167640"/>
                    <a:pt x="165608" y="158750"/>
                  </a:cubicBezTo>
                  <a:cubicBezTo>
                    <a:pt x="167513" y="149733"/>
                    <a:pt x="168402" y="141351"/>
                    <a:pt x="168402" y="133223"/>
                  </a:cubicBezTo>
                  <a:cubicBezTo>
                    <a:pt x="168402" y="125857"/>
                    <a:pt x="167259" y="118872"/>
                    <a:pt x="164973" y="112395"/>
                  </a:cubicBezTo>
                  <a:cubicBezTo>
                    <a:pt x="162560" y="105791"/>
                    <a:pt x="159131" y="99949"/>
                    <a:pt x="154559" y="95123"/>
                  </a:cubicBezTo>
                  <a:cubicBezTo>
                    <a:pt x="149987" y="90170"/>
                    <a:pt x="144272" y="86360"/>
                    <a:pt x="137287" y="83566"/>
                  </a:cubicBezTo>
                  <a:cubicBezTo>
                    <a:pt x="130429" y="80772"/>
                    <a:pt x="122301" y="79375"/>
                    <a:pt x="112903" y="79375"/>
                  </a:cubicBezTo>
                  <a:cubicBezTo>
                    <a:pt x="99695" y="79375"/>
                    <a:pt x="88011" y="81026"/>
                    <a:pt x="77851" y="84328"/>
                  </a:cubicBezTo>
                  <a:cubicBezTo>
                    <a:pt x="67691" y="87757"/>
                    <a:pt x="58801" y="91440"/>
                    <a:pt x="51054" y="95631"/>
                  </a:cubicBezTo>
                  <a:cubicBezTo>
                    <a:pt x="43434" y="99695"/>
                    <a:pt x="36957" y="103505"/>
                    <a:pt x="31877" y="106934"/>
                  </a:cubicBezTo>
                  <a:cubicBezTo>
                    <a:pt x="26670" y="110490"/>
                    <a:pt x="22733" y="112141"/>
                    <a:pt x="19812" y="112141"/>
                  </a:cubicBezTo>
                  <a:cubicBezTo>
                    <a:pt x="17780" y="112141"/>
                    <a:pt x="16002" y="111506"/>
                    <a:pt x="14605" y="110109"/>
                  </a:cubicBezTo>
                  <a:cubicBezTo>
                    <a:pt x="13081" y="108839"/>
                    <a:pt x="11938" y="106553"/>
                    <a:pt x="11049" y="103505"/>
                  </a:cubicBezTo>
                  <a:cubicBezTo>
                    <a:pt x="10160" y="100330"/>
                    <a:pt x="9398" y="96139"/>
                    <a:pt x="8890" y="90932"/>
                  </a:cubicBezTo>
                  <a:cubicBezTo>
                    <a:pt x="8382" y="85725"/>
                    <a:pt x="8128" y="79248"/>
                    <a:pt x="8128" y="71628"/>
                  </a:cubicBezTo>
                  <a:cubicBezTo>
                    <a:pt x="8128" y="66548"/>
                    <a:pt x="8255" y="62230"/>
                    <a:pt x="8509" y="58801"/>
                  </a:cubicBezTo>
                  <a:cubicBezTo>
                    <a:pt x="8890" y="55245"/>
                    <a:pt x="9398" y="52324"/>
                    <a:pt x="10033" y="49784"/>
                  </a:cubicBezTo>
                  <a:cubicBezTo>
                    <a:pt x="10795" y="47117"/>
                    <a:pt x="11684" y="44958"/>
                    <a:pt x="12700" y="43053"/>
                  </a:cubicBezTo>
                  <a:cubicBezTo>
                    <a:pt x="13843" y="41148"/>
                    <a:pt x="15875" y="38862"/>
                    <a:pt x="18669" y="36195"/>
                  </a:cubicBezTo>
                  <a:cubicBezTo>
                    <a:pt x="21463" y="33528"/>
                    <a:pt x="26543" y="30099"/>
                    <a:pt x="34036" y="25908"/>
                  </a:cubicBezTo>
                  <a:cubicBezTo>
                    <a:pt x="41529" y="21844"/>
                    <a:pt x="50673" y="17780"/>
                    <a:pt x="61595" y="13843"/>
                  </a:cubicBezTo>
                  <a:cubicBezTo>
                    <a:pt x="72644" y="10033"/>
                    <a:pt x="84582" y="6731"/>
                    <a:pt x="97790" y="4064"/>
                  </a:cubicBezTo>
                  <a:cubicBezTo>
                    <a:pt x="110998" y="1270"/>
                    <a:pt x="124714" y="0"/>
                    <a:pt x="138938" y="0"/>
                  </a:cubicBezTo>
                  <a:close/>
                </a:path>
              </a:pathLst>
            </a:custGeom>
            <a:ln w="10668" cap="flat">
              <a:round/>
            </a:ln>
          </p:spPr>
          <p:style>
            <a:lnRef idx="1">
              <a:srgbClr val="0D0D0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9AACB46-C687-F806-2109-2E48AC7E6954}"/>
                </a:ext>
              </a:extLst>
            </p:cNvPr>
            <p:cNvSpPr/>
            <p:nvPr/>
          </p:nvSpPr>
          <p:spPr>
            <a:xfrm>
              <a:off x="4711361" y="2621848"/>
              <a:ext cx="37755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DE2FC1F-25B0-6F10-1FD1-EAD82EFA44FB}"/>
                </a:ext>
              </a:extLst>
            </p:cNvPr>
            <p:cNvSpPr/>
            <p:nvPr/>
          </p:nvSpPr>
          <p:spPr>
            <a:xfrm>
              <a:off x="4335191" y="2621848"/>
              <a:ext cx="37753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D402DC4-2AD3-3A04-ABB7-742AD1B6D477}"/>
                </a:ext>
              </a:extLst>
            </p:cNvPr>
            <p:cNvSpPr/>
            <p:nvPr/>
          </p:nvSpPr>
          <p:spPr>
            <a:xfrm>
              <a:off x="4571368" y="2621848"/>
              <a:ext cx="37753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E02C182-6A03-E689-3212-A64F9E5BAFC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477070" y="1289291"/>
              <a:ext cx="3066320" cy="2366749"/>
            </a:xfrm>
            <a:prstGeom prst="rect">
              <a:avLst/>
            </a:prstGeom>
          </p:spPr>
        </p:pic>
        <p:sp>
          <p:nvSpPr>
            <p:cNvPr id="48" name="Shape 439">
              <a:extLst>
                <a:ext uri="{FF2B5EF4-FFF2-40B4-BE49-F238E27FC236}">
                  <a16:creationId xmlns:a16="http://schemas.microsoft.com/office/drawing/2014/main" id="{1C7EEAA7-7296-3381-254E-689C386FADA7}"/>
                </a:ext>
              </a:extLst>
            </p:cNvPr>
            <p:cNvSpPr/>
            <p:nvPr/>
          </p:nvSpPr>
          <p:spPr>
            <a:xfrm>
              <a:off x="6472496" y="1284720"/>
              <a:ext cx="3075465" cy="2375892"/>
            </a:xfrm>
            <a:custGeom>
              <a:avLst/>
              <a:gdLst/>
              <a:ahLst/>
              <a:cxnLst/>
              <a:rect l="0" t="0" r="0" b="0"/>
              <a:pathLst>
                <a:path w="3075433" h="2375916">
                  <a:moveTo>
                    <a:pt x="0" y="2375916"/>
                  </a:moveTo>
                  <a:lnTo>
                    <a:pt x="3075433" y="2375916"/>
                  </a:lnTo>
                  <a:lnTo>
                    <a:pt x="3075433" y="0"/>
                  </a:lnTo>
                  <a:lnTo>
                    <a:pt x="0" y="0"/>
                  </a:lnTo>
                  <a:close/>
                </a:path>
              </a:pathLst>
            </a:custGeom>
            <a:ln w="9144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74011B5-B279-13A1-6F3A-31281AC5DA23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746574" y="2814788"/>
              <a:ext cx="339107" cy="508263"/>
            </a:xfrm>
            <a:prstGeom prst="rect">
              <a:avLst/>
            </a:prstGeom>
          </p:spPr>
        </p:pic>
        <p:sp>
          <p:nvSpPr>
            <p:cNvPr id="53" name="Shape 445">
              <a:extLst>
                <a:ext uri="{FF2B5EF4-FFF2-40B4-BE49-F238E27FC236}">
                  <a16:creationId xmlns:a16="http://schemas.microsoft.com/office/drawing/2014/main" id="{454E6D54-6DD8-A47D-4980-D5C86184A123}"/>
                </a:ext>
              </a:extLst>
            </p:cNvPr>
            <p:cNvSpPr/>
            <p:nvPr/>
          </p:nvSpPr>
          <p:spPr>
            <a:xfrm>
              <a:off x="7783912" y="2833851"/>
              <a:ext cx="266576" cy="436369"/>
            </a:xfrm>
            <a:custGeom>
              <a:avLst/>
              <a:gdLst/>
              <a:ahLst/>
              <a:cxnLst/>
              <a:rect l="0" t="0" r="0" b="0"/>
              <a:pathLst>
                <a:path w="266573" h="436372">
                  <a:moveTo>
                    <a:pt x="143384" y="0"/>
                  </a:moveTo>
                  <a:cubicBezTo>
                    <a:pt x="151892" y="0"/>
                    <a:pt x="158750" y="127"/>
                    <a:pt x="163957" y="508"/>
                  </a:cubicBezTo>
                  <a:cubicBezTo>
                    <a:pt x="169164" y="762"/>
                    <a:pt x="173101" y="1397"/>
                    <a:pt x="175895" y="2159"/>
                  </a:cubicBezTo>
                  <a:cubicBezTo>
                    <a:pt x="178562" y="2921"/>
                    <a:pt x="180340" y="4064"/>
                    <a:pt x="181229" y="5334"/>
                  </a:cubicBezTo>
                  <a:cubicBezTo>
                    <a:pt x="182118" y="6731"/>
                    <a:pt x="182499" y="8382"/>
                    <a:pt x="182499" y="10414"/>
                  </a:cubicBezTo>
                  <a:lnTo>
                    <a:pt x="182499" y="368300"/>
                  </a:lnTo>
                  <a:lnTo>
                    <a:pt x="253238" y="368300"/>
                  </a:lnTo>
                  <a:cubicBezTo>
                    <a:pt x="255143" y="368300"/>
                    <a:pt x="257048" y="368935"/>
                    <a:pt x="258699" y="370205"/>
                  </a:cubicBezTo>
                  <a:cubicBezTo>
                    <a:pt x="260350" y="371348"/>
                    <a:pt x="261874" y="373380"/>
                    <a:pt x="263017" y="376047"/>
                  </a:cubicBezTo>
                  <a:cubicBezTo>
                    <a:pt x="264287" y="378714"/>
                    <a:pt x="265176" y="382270"/>
                    <a:pt x="265811" y="386588"/>
                  </a:cubicBezTo>
                  <a:cubicBezTo>
                    <a:pt x="266319" y="390906"/>
                    <a:pt x="266573" y="396367"/>
                    <a:pt x="266573" y="402844"/>
                  </a:cubicBezTo>
                  <a:cubicBezTo>
                    <a:pt x="266573" y="409067"/>
                    <a:pt x="266192" y="414401"/>
                    <a:pt x="265557" y="418719"/>
                  </a:cubicBezTo>
                  <a:cubicBezTo>
                    <a:pt x="264922" y="423037"/>
                    <a:pt x="263906" y="426593"/>
                    <a:pt x="262763" y="429133"/>
                  </a:cubicBezTo>
                  <a:cubicBezTo>
                    <a:pt x="261493" y="431673"/>
                    <a:pt x="260097" y="433578"/>
                    <a:pt x="258572" y="434594"/>
                  </a:cubicBezTo>
                  <a:cubicBezTo>
                    <a:pt x="257048" y="435737"/>
                    <a:pt x="255143" y="436372"/>
                    <a:pt x="253238" y="436372"/>
                  </a:cubicBezTo>
                  <a:lnTo>
                    <a:pt x="14097" y="436372"/>
                  </a:lnTo>
                  <a:cubicBezTo>
                    <a:pt x="12319" y="436372"/>
                    <a:pt x="10668" y="435737"/>
                    <a:pt x="9017" y="434594"/>
                  </a:cubicBezTo>
                  <a:cubicBezTo>
                    <a:pt x="7493" y="433578"/>
                    <a:pt x="6097" y="431673"/>
                    <a:pt x="4953" y="429133"/>
                  </a:cubicBezTo>
                  <a:cubicBezTo>
                    <a:pt x="3683" y="426593"/>
                    <a:pt x="2667" y="423037"/>
                    <a:pt x="2032" y="418719"/>
                  </a:cubicBezTo>
                  <a:cubicBezTo>
                    <a:pt x="1397" y="414401"/>
                    <a:pt x="1016" y="409067"/>
                    <a:pt x="1016" y="402844"/>
                  </a:cubicBezTo>
                  <a:cubicBezTo>
                    <a:pt x="1016" y="396367"/>
                    <a:pt x="1270" y="390906"/>
                    <a:pt x="1905" y="386588"/>
                  </a:cubicBezTo>
                  <a:cubicBezTo>
                    <a:pt x="2413" y="382270"/>
                    <a:pt x="3302" y="378714"/>
                    <a:pt x="4572" y="376047"/>
                  </a:cubicBezTo>
                  <a:cubicBezTo>
                    <a:pt x="5842" y="373380"/>
                    <a:pt x="7239" y="371348"/>
                    <a:pt x="8763" y="370205"/>
                  </a:cubicBezTo>
                  <a:cubicBezTo>
                    <a:pt x="10287" y="368935"/>
                    <a:pt x="12065" y="368300"/>
                    <a:pt x="14097" y="368300"/>
                  </a:cubicBezTo>
                  <a:lnTo>
                    <a:pt x="94742" y="368300"/>
                  </a:lnTo>
                  <a:lnTo>
                    <a:pt x="94742" y="86360"/>
                  </a:lnTo>
                  <a:lnTo>
                    <a:pt x="25147" y="124841"/>
                  </a:lnTo>
                  <a:cubicBezTo>
                    <a:pt x="20066" y="127381"/>
                    <a:pt x="15875" y="128905"/>
                    <a:pt x="12573" y="129413"/>
                  </a:cubicBezTo>
                  <a:cubicBezTo>
                    <a:pt x="9398" y="129921"/>
                    <a:pt x="6731" y="129286"/>
                    <a:pt x="4953" y="127381"/>
                  </a:cubicBezTo>
                  <a:cubicBezTo>
                    <a:pt x="3048" y="125476"/>
                    <a:pt x="1651" y="122174"/>
                    <a:pt x="1016" y="117475"/>
                  </a:cubicBezTo>
                  <a:cubicBezTo>
                    <a:pt x="381" y="112776"/>
                    <a:pt x="0" y="106299"/>
                    <a:pt x="0" y="97790"/>
                  </a:cubicBezTo>
                  <a:cubicBezTo>
                    <a:pt x="0" y="92456"/>
                    <a:pt x="127" y="88011"/>
                    <a:pt x="381" y="84582"/>
                  </a:cubicBezTo>
                  <a:cubicBezTo>
                    <a:pt x="635" y="81026"/>
                    <a:pt x="1143" y="78105"/>
                    <a:pt x="2032" y="75692"/>
                  </a:cubicBezTo>
                  <a:cubicBezTo>
                    <a:pt x="2922" y="73152"/>
                    <a:pt x="4191" y="71247"/>
                    <a:pt x="5715" y="69596"/>
                  </a:cubicBezTo>
                  <a:cubicBezTo>
                    <a:pt x="7239" y="68072"/>
                    <a:pt x="9398" y="66421"/>
                    <a:pt x="12065" y="64643"/>
                  </a:cubicBezTo>
                  <a:lnTo>
                    <a:pt x="105156" y="4318"/>
                  </a:lnTo>
                  <a:cubicBezTo>
                    <a:pt x="106299" y="3429"/>
                    <a:pt x="107697" y="2667"/>
                    <a:pt x="109347" y="2159"/>
                  </a:cubicBezTo>
                  <a:cubicBezTo>
                    <a:pt x="110998" y="1651"/>
                    <a:pt x="113157" y="1143"/>
                    <a:pt x="115951" y="762"/>
                  </a:cubicBezTo>
                  <a:cubicBezTo>
                    <a:pt x="118618" y="508"/>
                    <a:pt x="122047" y="254"/>
                    <a:pt x="126492" y="127"/>
                  </a:cubicBezTo>
                  <a:cubicBezTo>
                    <a:pt x="130810" y="0"/>
                    <a:pt x="136398" y="0"/>
                    <a:pt x="143384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B13C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446">
              <a:extLst>
                <a:ext uri="{FF2B5EF4-FFF2-40B4-BE49-F238E27FC236}">
                  <a16:creationId xmlns:a16="http://schemas.microsoft.com/office/drawing/2014/main" id="{0DA39C7F-A48E-8E16-7E2C-F9D88D3837E3}"/>
                </a:ext>
              </a:extLst>
            </p:cNvPr>
            <p:cNvSpPr/>
            <p:nvPr/>
          </p:nvSpPr>
          <p:spPr>
            <a:xfrm>
              <a:off x="7783912" y="2833851"/>
              <a:ext cx="266576" cy="436369"/>
            </a:xfrm>
            <a:custGeom>
              <a:avLst/>
              <a:gdLst/>
              <a:ahLst/>
              <a:cxnLst/>
              <a:rect l="0" t="0" r="0" b="0"/>
              <a:pathLst>
                <a:path w="266573" h="436372">
                  <a:moveTo>
                    <a:pt x="143384" y="0"/>
                  </a:moveTo>
                  <a:cubicBezTo>
                    <a:pt x="151892" y="0"/>
                    <a:pt x="158750" y="127"/>
                    <a:pt x="163957" y="508"/>
                  </a:cubicBezTo>
                  <a:cubicBezTo>
                    <a:pt x="169164" y="762"/>
                    <a:pt x="173101" y="1397"/>
                    <a:pt x="175895" y="2159"/>
                  </a:cubicBezTo>
                  <a:cubicBezTo>
                    <a:pt x="178562" y="2921"/>
                    <a:pt x="180340" y="4064"/>
                    <a:pt x="181229" y="5334"/>
                  </a:cubicBezTo>
                  <a:cubicBezTo>
                    <a:pt x="182118" y="6731"/>
                    <a:pt x="182499" y="8382"/>
                    <a:pt x="182499" y="10414"/>
                  </a:cubicBezTo>
                  <a:lnTo>
                    <a:pt x="182499" y="368300"/>
                  </a:lnTo>
                  <a:lnTo>
                    <a:pt x="253238" y="368300"/>
                  </a:lnTo>
                  <a:cubicBezTo>
                    <a:pt x="255143" y="368300"/>
                    <a:pt x="257048" y="368935"/>
                    <a:pt x="258699" y="370205"/>
                  </a:cubicBezTo>
                  <a:cubicBezTo>
                    <a:pt x="260350" y="371348"/>
                    <a:pt x="261874" y="373380"/>
                    <a:pt x="263017" y="376047"/>
                  </a:cubicBezTo>
                  <a:cubicBezTo>
                    <a:pt x="264287" y="378714"/>
                    <a:pt x="265176" y="382270"/>
                    <a:pt x="265811" y="386588"/>
                  </a:cubicBezTo>
                  <a:cubicBezTo>
                    <a:pt x="266319" y="390906"/>
                    <a:pt x="266573" y="396367"/>
                    <a:pt x="266573" y="402844"/>
                  </a:cubicBezTo>
                  <a:cubicBezTo>
                    <a:pt x="266573" y="409067"/>
                    <a:pt x="266192" y="414401"/>
                    <a:pt x="265557" y="418719"/>
                  </a:cubicBezTo>
                  <a:cubicBezTo>
                    <a:pt x="264922" y="423037"/>
                    <a:pt x="263906" y="426593"/>
                    <a:pt x="262763" y="429133"/>
                  </a:cubicBezTo>
                  <a:cubicBezTo>
                    <a:pt x="261493" y="431673"/>
                    <a:pt x="260097" y="433578"/>
                    <a:pt x="258572" y="434594"/>
                  </a:cubicBezTo>
                  <a:cubicBezTo>
                    <a:pt x="257048" y="435737"/>
                    <a:pt x="255143" y="436372"/>
                    <a:pt x="253238" y="436372"/>
                  </a:cubicBezTo>
                  <a:lnTo>
                    <a:pt x="14097" y="436372"/>
                  </a:lnTo>
                  <a:cubicBezTo>
                    <a:pt x="12319" y="436372"/>
                    <a:pt x="10668" y="435737"/>
                    <a:pt x="9017" y="434594"/>
                  </a:cubicBezTo>
                  <a:cubicBezTo>
                    <a:pt x="7493" y="433578"/>
                    <a:pt x="6097" y="431673"/>
                    <a:pt x="4953" y="429133"/>
                  </a:cubicBezTo>
                  <a:cubicBezTo>
                    <a:pt x="3683" y="426593"/>
                    <a:pt x="2667" y="423037"/>
                    <a:pt x="2032" y="418719"/>
                  </a:cubicBezTo>
                  <a:cubicBezTo>
                    <a:pt x="1397" y="414401"/>
                    <a:pt x="1016" y="409067"/>
                    <a:pt x="1016" y="402844"/>
                  </a:cubicBezTo>
                  <a:cubicBezTo>
                    <a:pt x="1016" y="396367"/>
                    <a:pt x="1270" y="390906"/>
                    <a:pt x="1905" y="386588"/>
                  </a:cubicBezTo>
                  <a:cubicBezTo>
                    <a:pt x="2413" y="382270"/>
                    <a:pt x="3302" y="378714"/>
                    <a:pt x="4572" y="376047"/>
                  </a:cubicBezTo>
                  <a:cubicBezTo>
                    <a:pt x="5842" y="373380"/>
                    <a:pt x="7239" y="371348"/>
                    <a:pt x="8763" y="370205"/>
                  </a:cubicBezTo>
                  <a:cubicBezTo>
                    <a:pt x="10287" y="368935"/>
                    <a:pt x="12065" y="368300"/>
                    <a:pt x="14097" y="368300"/>
                  </a:cubicBezTo>
                  <a:lnTo>
                    <a:pt x="94742" y="368300"/>
                  </a:lnTo>
                  <a:lnTo>
                    <a:pt x="94742" y="86360"/>
                  </a:lnTo>
                  <a:lnTo>
                    <a:pt x="25147" y="124841"/>
                  </a:lnTo>
                  <a:cubicBezTo>
                    <a:pt x="20066" y="127381"/>
                    <a:pt x="15875" y="128905"/>
                    <a:pt x="12573" y="129413"/>
                  </a:cubicBezTo>
                  <a:cubicBezTo>
                    <a:pt x="9398" y="129921"/>
                    <a:pt x="6731" y="129286"/>
                    <a:pt x="4953" y="127381"/>
                  </a:cubicBezTo>
                  <a:cubicBezTo>
                    <a:pt x="3048" y="125476"/>
                    <a:pt x="1651" y="122174"/>
                    <a:pt x="1016" y="117475"/>
                  </a:cubicBezTo>
                  <a:cubicBezTo>
                    <a:pt x="381" y="112776"/>
                    <a:pt x="0" y="106299"/>
                    <a:pt x="0" y="97790"/>
                  </a:cubicBezTo>
                  <a:cubicBezTo>
                    <a:pt x="0" y="92456"/>
                    <a:pt x="127" y="88011"/>
                    <a:pt x="381" y="84582"/>
                  </a:cubicBezTo>
                  <a:cubicBezTo>
                    <a:pt x="635" y="81026"/>
                    <a:pt x="1143" y="78105"/>
                    <a:pt x="2032" y="75692"/>
                  </a:cubicBezTo>
                  <a:cubicBezTo>
                    <a:pt x="2922" y="73152"/>
                    <a:pt x="4191" y="71247"/>
                    <a:pt x="5715" y="69596"/>
                  </a:cubicBezTo>
                  <a:cubicBezTo>
                    <a:pt x="7239" y="68072"/>
                    <a:pt x="9398" y="66421"/>
                    <a:pt x="12065" y="64643"/>
                  </a:cubicBezTo>
                  <a:lnTo>
                    <a:pt x="105156" y="4318"/>
                  </a:lnTo>
                  <a:cubicBezTo>
                    <a:pt x="106299" y="3429"/>
                    <a:pt x="107697" y="2667"/>
                    <a:pt x="109347" y="2159"/>
                  </a:cubicBezTo>
                  <a:cubicBezTo>
                    <a:pt x="110998" y="1651"/>
                    <a:pt x="113157" y="1143"/>
                    <a:pt x="115951" y="762"/>
                  </a:cubicBezTo>
                  <a:cubicBezTo>
                    <a:pt x="118618" y="508"/>
                    <a:pt x="122047" y="254"/>
                    <a:pt x="126492" y="127"/>
                  </a:cubicBezTo>
                  <a:cubicBezTo>
                    <a:pt x="130810" y="0"/>
                    <a:pt x="136398" y="0"/>
                    <a:pt x="143384" y="0"/>
                  </a:cubicBezTo>
                  <a:close/>
                </a:path>
              </a:pathLst>
            </a:custGeom>
            <a:ln w="10668" cap="flat">
              <a:round/>
            </a:ln>
          </p:spPr>
          <p:style>
            <a:lnRef idx="1">
              <a:srgbClr val="0D0D0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5B3C1EF-989F-DBD3-03B7-6003DC5EDEF5}"/>
                </a:ext>
              </a:extLst>
            </p:cNvPr>
            <p:cNvSpPr/>
            <p:nvPr/>
          </p:nvSpPr>
          <p:spPr>
            <a:xfrm>
              <a:off x="7803174" y="2621848"/>
              <a:ext cx="37755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E33371F-3BB7-3D38-F879-E1B11195B6EA}"/>
                </a:ext>
              </a:extLst>
            </p:cNvPr>
            <p:cNvSpPr/>
            <p:nvPr/>
          </p:nvSpPr>
          <p:spPr>
            <a:xfrm>
              <a:off x="7566995" y="2621848"/>
              <a:ext cx="37753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C53C3DC-8D90-2D13-A61C-CA568661493B}"/>
                </a:ext>
              </a:extLst>
            </p:cNvPr>
            <p:cNvSpPr/>
            <p:nvPr/>
          </p:nvSpPr>
          <p:spPr>
            <a:xfrm>
              <a:off x="7943165" y="2621848"/>
              <a:ext cx="37753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19BF381-A987-0A60-5AC1-715618BF9AA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3716" y="3813010"/>
              <a:ext cx="3066320" cy="2366750"/>
            </a:xfrm>
            <a:prstGeom prst="rect">
              <a:avLst/>
            </a:prstGeom>
          </p:spPr>
        </p:pic>
        <p:sp>
          <p:nvSpPr>
            <p:cNvPr id="62" name="Shape 456">
              <a:extLst>
                <a:ext uri="{FF2B5EF4-FFF2-40B4-BE49-F238E27FC236}">
                  <a16:creationId xmlns:a16="http://schemas.microsoft.com/office/drawing/2014/main" id="{43C7DFC3-C5BC-DD3D-D5E2-6615BB431E43}"/>
                </a:ext>
              </a:extLst>
            </p:cNvPr>
            <p:cNvSpPr/>
            <p:nvPr/>
          </p:nvSpPr>
          <p:spPr>
            <a:xfrm>
              <a:off x="9144" y="3808439"/>
              <a:ext cx="3075464" cy="2375892"/>
            </a:xfrm>
            <a:custGeom>
              <a:avLst/>
              <a:gdLst/>
              <a:ahLst/>
              <a:cxnLst/>
              <a:rect l="0" t="0" r="0" b="0"/>
              <a:pathLst>
                <a:path w="3075432" h="2375916">
                  <a:moveTo>
                    <a:pt x="0" y="2375916"/>
                  </a:moveTo>
                  <a:lnTo>
                    <a:pt x="3075432" y="2375916"/>
                  </a:lnTo>
                  <a:lnTo>
                    <a:pt x="3075432" y="0"/>
                  </a:lnTo>
                  <a:lnTo>
                    <a:pt x="0" y="0"/>
                  </a:lnTo>
                  <a:close/>
                </a:path>
              </a:pathLst>
            </a:custGeom>
            <a:ln w="9144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E73FBCE-1A9D-9E5A-1992-D740D9109B92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246645" y="5340046"/>
              <a:ext cx="393972" cy="509773"/>
            </a:xfrm>
            <a:prstGeom prst="rect">
              <a:avLst/>
            </a:prstGeom>
          </p:spPr>
        </p:pic>
        <p:sp>
          <p:nvSpPr>
            <p:cNvPr id="67" name="Shape 462">
              <a:extLst>
                <a:ext uri="{FF2B5EF4-FFF2-40B4-BE49-F238E27FC236}">
                  <a16:creationId xmlns:a16="http://schemas.microsoft.com/office/drawing/2014/main" id="{A3826D4A-28B2-73DA-F556-950E9727BEF3}"/>
                </a:ext>
              </a:extLst>
            </p:cNvPr>
            <p:cNvSpPr/>
            <p:nvPr/>
          </p:nvSpPr>
          <p:spPr>
            <a:xfrm>
              <a:off x="1283350" y="5402028"/>
              <a:ext cx="127763" cy="302274"/>
            </a:xfrm>
            <a:custGeom>
              <a:avLst/>
              <a:gdLst/>
              <a:ahLst/>
              <a:cxnLst/>
              <a:rect l="0" t="0" r="0" b="0"/>
              <a:pathLst>
                <a:path w="127762" h="302277">
                  <a:moveTo>
                    <a:pt x="127762" y="0"/>
                  </a:moveTo>
                  <a:lnTo>
                    <a:pt x="127762" y="131784"/>
                  </a:lnTo>
                  <a:lnTo>
                    <a:pt x="70358" y="231958"/>
                  </a:lnTo>
                  <a:lnTo>
                    <a:pt x="127762" y="231958"/>
                  </a:lnTo>
                  <a:lnTo>
                    <a:pt x="127762" y="302277"/>
                  </a:lnTo>
                  <a:lnTo>
                    <a:pt x="19431" y="302277"/>
                  </a:lnTo>
                  <a:cubicBezTo>
                    <a:pt x="16383" y="302277"/>
                    <a:pt x="13589" y="301884"/>
                    <a:pt x="11049" y="301109"/>
                  </a:cubicBezTo>
                  <a:cubicBezTo>
                    <a:pt x="8636" y="300322"/>
                    <a:pt x="6604" y="298544"/>
                    <a:pt x="4826" y="295749"/>
                  </a:cubicBezTo>
                  <a:cubicBezTo>
                    <a:pt x="3175" y="292956"/>
                    <a:pt x="2032" y="288942"/>
                    <a:pt x="1143" y="283697"/>
                  </a:cubicBezTo>
                  <a:cubicBezTo>
                    <a:pt x="381" y="278452"/>
                    <a:pt x="0" y="271467"/>
                    <a:pt x="0" y="262768"/>
                  </a:cubicBezTo>
                  <a:cubicBezTo>
                    <a:pt x="0" y="255618"/>
                    <a:pt x="254" y="249433"/>
                    <a:pt x="508" y="244175"/>
                  </a:cubicBezTo>
                  <a:cubicBezTo>
                    <a:pt x="889" y="238930"/>
                    <a:pt x="1397" y="234193"/>
                    <a:pt x="2159" y="229951"/>
                  </a:cubicBezTo>
                  <a:cubicBezTo>
                    <a:pt x="3048" y="225709"/>
                    <a:pt x="4064" y="221696"/>
                    <a:pt x="5588" y="217899"/>
                  </a:cubicBezTo>
                  <a:cubicBezTo>
                    <a:pt x="6985" y="214101"/>
                    <a:pt x="8890" y="210076"/>
                    <a:pt x="11049" y="205834"/>
                  </a:cubicBezTo>
                  <a:lnTo>
                    <a:pt x="127762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B13C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8" name="Shape 463">
              <a:extLst>
                <a:ext uri="{FF2B5EF4-FFF2-40B4-BE49-F238E27FC236}">
                  <a16:creationId xmlns:a16="http://schemas.microsoft.com/office/drawing/2014/main" id="{01A9383D-5D96-5F0D-82DA-92AE117DF2CE}"/>
                </a:ext>
              </a:extLst>
            </p:cNvPr>
            <p:cNvSpPr/>
            <p:nvPr/>
          </p:nvSpPr>
          <p:spPr>
            <a:xfrm>
              <a:off x="1411113" y="5358726"/>
              <a:ext cx="193676" cy="437334"/>
            </a:xfrm>
            <a:custGeom>
              <a:avLst/>
              <a:gdLst/>
              <a:ahLst/>
              <a:cxnLst/>
              <a:rect l="0" t="0" r="0" b="0"/>
              <a:pathLst>
                <a:path w="193675" h="437337">
                  <a:moveTo>
                    <a:pt x="79883" y="0"/>
                  </a:moveTo>
                  <a:cubicBezTo>
                    <a:pt x="91313" y="0"/>
                    <a:pt x="100965" y="279"/>
                    <a:pt x="108966" y="838"/>
                  </a:cubicBezTo>
                  <a:cubicBezTo>
                    <a:pt x="117094" y="1397"/>
                    <a:pt x="123444" y="2286"/>
                    <a:pt x="128270" y="3518"/>
                  </a:cubicBezTo>
                  <a:cubicBezTo>
                    <a:pt x="133096" y="4750"/>
                    <a:pt x="136525" y="6248"/>
                    <a:pt x="138811" y="8039"/>
                  </a:cubicBezTo>
                  <a:cubicBezTo>
                    <a:pt x="141097" y="9830"/>
                    <a:pt x="142113" y="11951"/>
                    <a:pt x="142113" y="14402"/>
                  </a:cubicBezTo>
                  <a:lnTo>
                    <a:pt x="142113" y="275260"/>
                  </a:lnTo>
                  <a:lnTo>
                    <a:pt x="180721" y="275260"/>
                  </a:lnTo>
                  <a:cubicBezTo>
                    <a:pt x="184277" y="275260"/>
                    <a:pt x="187325" y="277990"/>
                    <a:pt x="189865" y="283464"/>
                  </a:cubicBezTo>
                  <a:cubicBezTo>
                    <a:pt x="192405" y="288938"/>
                    <a:pt x="193675" y="298031"/>
                    <a:pt x="193675" y="310757"/>
                  </a:cubicBezTo>
                  <a:cubicBezTo>
                    <a:pt x="193675" y="322148"/>
                    <a:pt x="192532" y="330797"/>
                    <a:pt x="190246" y="336702"/>
                  </a:cubicBezTo>
                  <a:cubicBezTo>
                    <a:pt x="187833" y="342621"/>
                    <a:pt x="184658" y="345580"/>
                    <a:pt x="180721" y="345580"/>
                  </a:cubicBezTo>
                  <a:lnTo>
                    <a:pt x="142113" y="345580"/>
                  </a:lnTo>
                  <a:lnTo>
                    <a:pt x="142113" y="423939"/>
                  </a:lnTo>
                  <a:cubicBezTo>
                    <a:pt x="142113" y="426174"/>
                    <a:pt x="141478" y="428130"/>
                    <a:pt x="140208" y="429806"/>
                  </a:cubicBezTo>
                  <a:cubicBezTo>
                    <a:pt x="138811" y="431470"/>
                    <a:pt x="136525" y="432867"/>
                    <a:pt x="133096" y="433984"/>
                  </a:cubicBezTo>
                  <a:cubicBezTo>
                    <a:pt x="129794" y="435102"/>
                    <a:pt x="125476" y="435940"/>
                    <a:pt x="120015" y="436499"/>
                  </a:cubicBezTo>
                  <a:cubicBezTo>
                    <a:pt x="114681" y="437058"/>
                    <a:pt x="107823" y="437337"/>
                    <a:pt x="99314" y="437337"/>
                  </a:cubicBezTo>
                  <a:cubicBezTo>
                    <a:pt x="91313" y="437337"/>
                    <a:pt x="84455" y="437058"/>
                    <a:pt x="78994" y="436499"/>
                  </a:cubicBezTo>
                  <a:cubicBezTo>
                    <a:pt x="73533" y="435940"/>
                    <a:pt x="69215" y="435102"/>
                    <a:pt x="66040" y="433984"/>
                  </a:cubicBezTo>
                  <a:cubicBezTo>
                    <a:pt x="62738" y="432867"/>
                    <a:pt x="60579" y="431470"/>
                    <a:pt x="59309" y="429806"/>
                  </a:cubicBezTo>
                  <a:cubicBezTo>
                    <a:pt x="58039" y="428130"/>
                    <a:pt x="57404" y="426174"/>
                    <a:pt x="57404" y="423939"/>
                  </a:cubicBezTo>
                  <a:lnTo>
                    <a:pt x="57404" y="345580"/>
                  </a:lnTo>
                  <a:lnTo>
                    <a:pt x="0" y="345580"/>
                  </a:lnTo>
                  <a:lnTo>
                    <a:pt x="0" y="275260"/>
                  </a:lnTo>
                  <a:lnTo>
                    <a:pt x="57404" y="275260"/>
                  </a:lnTo>
                  <a:lnTo>
                    <a:pt x="57404" y="76022"/>
                  </a:lnTo>
                  <a:lnTo>
                    <a:pt x="56769" y="76022"/>
                  </a:lnTo>
                  <a:lnTo>
                    <a:pt x="0" y="175087"/>
                  </a:lnTo>
                  <a:lnTo>
                    <a:pt x="0" y="43302"/>
                  </a:lnTo>
                  <a:lnTo>
                    <a:pt x="17907" y="11722"/>
                  </a:lnTo>
                  <a:cubicBezTo>
                    <a:pt x="19050" y="9716"/>
                    <a:pt x="20955" y="7988"/>
                    <a:pt x="23622" y="6528"/>
                  </a:cubicBezTo>
                  <a:cubicBezTo>
                    <a:pt x="26289" y="5080"/>
                    <a:pt x="30099" y="3848"/>
                    <a:pt x="34798" y="2845"/>
                  </a:cubicBezTo>
                  <a:cubicBezTo>
                    <a:pt x="39624" y="1841"/>
                    <a:pt x="45720" y="1118"/>
                    <a:pt x="53086" y="673"/>
                  </a:cubicBezTo>
                  <a:cubicBezTo>
                    <a:pt x="60452" y="229"/>
                    <a:pt x="69342" y="0"/>
                    <a:pt x="79883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B13C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9" name="Shape 464">
              <a:extLst>
                <a:ext uri="{FF2B5EF4-FFF2-40B4-BE49-F238E27FC236}">
                  <a16:creationId xmlns:a16="http://schemas.microsoft.com/office/drawing/2014/main" id="{3BE750A3-9A8B-52CA-FE3D-4259310C4484}"/>
                </a:ext>
              </a:extLst>
            </p:cNvPr>
            <p:cNvSpPr/>
            <p:nvPr/>
          </p:nvSpPr>
          <p:spPr>
            <a:xfrm>
              <a:off x="1353707" y="5434747"/>
              <a:ext cx="114810" cy="199236"/>
            </a:xfrm>
            <a:custGeom>
              <a:avLst/>
              <a:gdLst/>
              <a:ahLst/>
              <a:cxnLst/>
              <a:rect l="0" t="0" r="0" b="0"/>
              <a:pathLst>
                <a:path w="114808" h="199238">
                  <a:moveTo>
                    <a:pt x="114173" y="0"/>
                  </a:moveTo>
                  <a:lnTo>
                    <a:pt x="0" y="199238"/>
                  </a:lnTo>
                  <a:lnTo>
                    <a:pt x="114808" y="199238"/>
                  </a:lnTo>
                  <a:lnTo>
                    <a:pt x="114808" y="0"/>
                  </a:lnTo>
                  <a:close/>
                </a:path>
              </a:pathLst>
            </a:custGeom>
            <a:ln w="10668" cap="flat">
              <a:round/>
            </a:ln>
          </p:spPr>
          <p:style>
            <a:lnRef idx="1">
              <a:srgbClr val="0D0D0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0" name="Shape 465">
              <a:extLst>
                <a:ext uri="{FF2B5EF4-FFF2-40B4-BE49-F238E27FC236}">
                  <a16:creationId xmlns:a16="http://schemas.microsoft.com/office/drawing/2014/main" id="{7001D1CD-A8E4-8AD3-F1DD-6C935073F906}"/>
                </a:ext>
              </a:extLst>
            </p:cNvPr>
            <p:cNvSpPr/>
            <p:nvPr/>
          </p:nvSpPr>
          <p:spPr>
            <a:xfrm>
              <a:off x="1283350" y="5358726"/>
              <a:ext cx="321441" cy="437334"/>
            </a:xfrm>
            <a:custGeom>
              <a:avLst/>
              <a:gdLst/>
              <a:ahLst/>
              <a:cxnLst/>
              <a:rect l="0" t="0" r="0" b="0"/>
              <a:pathLst>
                <a:path w="321437" h="437337">
                  <a:moveTo>
                    <a:pt x="207645" y="0"/>
                  </a:moveTo>
                  <a:cubicBezTo>
                    <a:pt x="219075" y="0"/>
                    <a:pt x="228727" y="279"/>
                    <a:pt x="236728" y="838"/>
                  </a:cubicBezTo>
                  <a:cubicBezTo>
                    <a:pt x="244856" y="1397"/>
                    <a:pt x="251206" y="2286"/>
                    <a:pt x="256032" y="3518"/>
                  </a:cubicBezTo>
                  <a:cubicBezTo>
                    <a:pt x="260858" y="4750"/>
                    <a:pt x="264287" y="6248"/>
                    <a:pt x="266573" y="8039"/>
                  </a:cubicBezTo>
                  <a:cubicBezTo>
                    <a:pt x="268859" y="9830"/>
                    <a:pt x="269875" y="11951"/>
                    <a:pt x="269875" y="14402"/>
                  </a:cubicBezTo>
                  <a:lnTo>
                    <a:pt x="269875" y="275260"/>
                  </a:lnTo>
                  <a:lnTo>
                    <a:pt x="308483" y="275260"/>
                  </a:lnTo>
                  <a:cubicBezTo>
                    <a:pt x="312039" y="275260"/>
                    <a:pt x="315087" y="277990"/>
                    <a:pt x="317627" y="283464"/>
                  </a:cubicBezTo>
                  <a:cubicBezTo>
                    <a:pt x="320167" y="288938"/>
                    <a:pt x="321437" y="298031"/>
                    <a:pt x="321437" y="310757"/>
                  </a:cubicBezTo>
                  <a:cubicBezTo>
                    <a:pt x="321437" y="322148"/>
                    <a:pt x="320294" y="330797"/>
                    <a:pt x="318008" y="336702"/>
                  </a:cubicBezTo>
                  <a:cubicBezTo>
                    <a:pt x="315595" y="342621"/>
                    <a:pt x="312420" y="345580"/>
                    <a:pt x="308483" y="345580"/>
                  </a:cubicBezTo>
                  <a:lnTo>
                    <a:pt x="269875" y="345580"/>
                  </a:lnTo>
                  <a:lnTo>
                    <a:pt x="269875" y="423939"/>
                  </a:lnTo>
                  <a:cubicBezTo>
                    <a:pt x="269875" y="426174"/>
                    <a:pt x="269240" y="428130"/>
                    <a:pt x="267970" y="429806"/>
                  </a:cubicBezTo>
                  <a:cubicBezTo>
                    <a:pt x="266573" y="431470"/>
                    <a:pt x="264287" y="432867"/>
                    <a:pt x="260858" y="433984"/>
                  </a:cubicBezTo>
                  <a:cubicBezTo>
                    <a:pt x="257556" y="435102"/>
                    <a:pt x="253238" y="435940"/>
                    <a:pt x="247777" y="436499"/>
                  </a:cubicBezTo>
                  <a:cubicBezTo>
                    <a:pt x="242443" y="437058"/>
                    <a:pt x="235585" y="437337"/>
                    <a:pt x="227076" y="437337"/>
                  </a:cubicBezTo>
                  <a:cubicBezTo>
                    <a:pt x="219075" y="437337"/>
                    <a:pt x="212217" y="437058"/>
                    <a:pt x="206756" y="436499"/>
                  </a:cubicBezTo>
                  <a:cubicBezTo>
                    <a:pt x="201295" y="435940"/>
                    <a:pt x="196977" y="435102"/>
                    <a:pt x="193802" y="433984"/>
                  </a:cubicBezTo>
                  <a:cubicBezTo>
                    <a:pt x="190500" y="432867"/>
                    <a:pt x="188341" y="431470"/>
                    <a:pt x="187071" y="429806"/>
                  </a:cubicBezTo>
                  <a:cubicBezTo>
                    <a:pt x="185801" y="428130"/>
                    <a:pt x="185166" y="426174"/>
                    <a:pt x="185166" y="423939"/>
                  </a:cubicBezTo>
                  <a:lnTo>
                    <a:pt x="185166" y="345580"/>
                  </a:lnTo>
                  <a:lnTo>
                    <a:pt x="19431" y="345580"/>
                  </a:lnTo>
                  <a:cubicBezTo>
                    <a:pt x="16383" y="345580"/>
                    <a:pt x="13589" y="345186"/>
                    <a:pt x="11049" y="344412"/>
                  </a:cubicBezTo>
                  <a:cubicBezTo>
                    <a:pt x="8636" y="343624"/>
                    <a:pt x="6604" y="341846"/>
                    <a:pt x="4826" y="339052"/>
                  </a:cubicBezTo>
                  <a:cubicBezTo>
                    <a:pt x="3175" y="336258"/>
                    <a:pt x="2032" y="332245"/>
                    <a:pt x="1143" y="327000"/>
                  </a:cubicBezTo>
                  <a:cubicBezTo>
                    <a:pt x="381" y="321754"/>
                    <a:pt x="0" y="314770"/>
                    <a:pt x="0" y="306070"/>
                  </a:cubicBezTo>
                  <a:cubicBezTo>
                    <a:pt x="0" y="298920"/>
                    <a:pt x="254" y="292735"/>
                    <a:pt x="508" y="287477"/>
                  </a:cubicBezTo>
                  <a:cubicBezTo>
                    <a:pt x="889" y="282232"/>
                    <a:pt x="1397" y="277495"/>
                    <a:pt x="2159" y="273253"/>
                  </a:cubicBezTo>
                  <a:cubicBezTo>
                    <a:pt x="3048" y="269012"/>
                    <a:pt x="4064" y="264998"/>
                    <a:pt x="5588" y="261201"/>
                  </a:cubicBezTo>
                  <a:cubicBezTo>
                    <a:pt x="6985" y="257404"/>
                    <a:pt x="8890" y="253378"/>
                    <a:pt x="11049" y="249136"/>
                  </a:cubicBezTo>
                  <a:lnTo>
                    <a:pt x="145669" y="11722"/>
                  </a:lnTo>
                  <a:cubicBezTo>
                    <a:pt x="146812" y="9716"/>
                    <a:pt x="148717" y="7988"/>
                    <a:pt x="151384" y="6528"/>
                  </a:cubicBezTo>
                  <a:cubicBezTo>
                    <a:pt x="154051" y="5080"/>
                    <a:pt x="157861" y="3848"/>
                    <a:pt x="162560" y="2845"/>
                  </a:cubicBezTo>
                  <a:cubicBezTo>
                    <a:pt x="167386" y="1841"/>
                    <a:pt x="173482" y="1118"/>
                    <a:pt x="180848" y="673"/>
                  </a:cubicBezTo>
                  <a:cubicBezTo>
                    <a:pt x="188214" y="229"/>
                    <a:pt x="197104" y="0"/>
                    <a:pt x="207645" y="0"/>
                  </a:cubicBezTo>
                  <a:close/>
                </a:path>
              </a:pathLst>
            </a:custGeom>
            <a:ln w="10668" cap="flat">
              <a:round/>
            </a:ln>
          </p:spPr>
          <p:style>
            <a:lnRef idx="1">
              <a:srgbClr val="0D0D0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37F0395-2772-653F-FF42-D20360A03B2E}"/>
                </a:ext>
              </a:extLst>
            </p:cNvPr>
            <p:cNvSpPr/>
            <p:nvPr/>
          </p:nvSpPr>
          <p:spPr>
            <a:xfrm>
              <a:off x="1103387" y="5146533"/>
              <a:ext cx="37753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5BC5E9A-2628-E738-1BB3-C946F47A121F}"/>
                </a:ext>
              </a:extLst>
            </p:cNvPr>
            <p:cNvSpPr/>
            <p:nvPr/>
          </p:nvSpPr>
          <p:spPr>
            <a:xfrm>
              <a:off x="1339566" y="5146533"/>
              <a:ext cx="37753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1013A22-C76F-CBD6-A7C8-7BDDC5D94153}"/>
                </a:ext>
              </a:extLst>
            </p:cNvPr>
            <p:cNvSpPr/>
            <p:nvPr/>
          </p:nvSpPr>
          <p:spPr>
            <a:xfrm>
              <a:off x="1479558" y="5146533"/>
              <a:ext cx="37753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70EFA0BB-5C94-06AF-D9DA-B499AE76F75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244630" y="3813010"/>
              <a:ext cx="3067845" cy="2366750"/>
            </a:xfrm>
            <a:prstGeom prst="rect">
              <a:avLst/>
            </a:prstGeom>
          </p:spPr>
        </p:pic>
        <p:sp>
          <p:nvSpPr>
            <p:cNvPr id="78" name="Shape 475">
              <a:extLst>
                <a:ext uri="{FF2B5EF4-FFF2-40B4-BE49-F238E27FC236}">
                  <a16:creationId xmlns:a16="http://schemas.microsoft.com/office/drawing/2014/main" id="{8DFFEB15-D4AF-751A-43B3-825AC01D6257}"/>
                </a:ext>
              </a:extLst>
            </p:cNvPr>
            <p:cNvSpPr/>
            <p:nvPr/>
          </p:nvSpPr>
          <p:spPr>
            <a:xfrm>
              <a:off x="3240058" y="3808439"/>
              <a:ext cx="3076989" cy="2375892"/>
            </a:xfrm>
            <a:custGeom>
              <a:avLst/>
              <a:gdLst/>
              <a:ahLst/>
              <a:cxnLst/>
              <a:rect l="0" t="0" r="0" b="0"/>
              <a:pathLst>
                <a:path w="3076956" h="2375916">
                  <a:moveTo>
                    <a:pt x="0" y="2375916"/>
                  </a:moveTo>
                  <a:lnTo>
                    <a:pt x="3076956" y="2375916"/>
                  </a:lnTo>
                  <a:lnTo>
                    <a:pt x="3076956" y="0"/>
                  </a:lnTo>
                  <a:lnTo>
                    <a:pt x="0" y="0"/>
                  </a:lnTo>
                  <a:close/>
                </a:path>
              </a:pathLst>
            </a:custGeom>
            <a:ln w="9144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6CC3DFCD-4322-B6C3-E557-FEBF77837D72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497373" y="5341569"/>
              <a:ext cx="357395" cy="512821"/>
            </a:xfrm>
            <a:prstGeom prst="rect">
              <a:avLst/>
            </a:prstGeom>
          </p:spPr>
        </p:pic>
        <p:sp>
          <p:nvSpPr>
            <p:cNvPr id="83" name="Shape 481">
              <a:extLst>
                <a:ext uri="{FF2B5EF4-FFF2-40B4-BE49-F238E27FC236}">
                  <a16:creationId xmlns:a16="http://schemas.microsoft.com/office/drawing/2014/main" id="{3DAA6A08-A80E-7D6B-921F-FE665F56B74B}"/>
                </a:ext>
              </a:extLst>
            </p:cNvPr>
            <p:cNvSpPr/>
            <p:nvPr/>
          </p:nvSpPr>
          <p:spPr>
            <a:xfrm>
              <a:off x="4534964" y="5360733"/>
              <a:ext cx="283976" cy="441016"/>
            </a:xfrm>
            <a:custGeom>
              <a:avLst/>
              <a:gdLst/>
              <a:ahLst/>
              <a:cxnLst/>
              <a:rect l="0" t="0" r="0" b="0"/>
              <a:pathLst>
                <a:path w="283972" h="441020">
                  <a:moveTo>
                    <a:pt x="38862" y="0"/>
                  </a:moveTo>
                  <a:lnTo>
                    <a:pt x="244094" y="0"/>
                  </a:lnTo>
                  <a:cubicBezTo>
                    <a:pt x="246126" y="0"/>
                    <a:pt x="248031" y="673"/>
                    <a:pt x="249809" y="2020"/>
                  </a:cubicBezTo>
                  <a:cubicBezTo>
                    <a:pt x="251587" y="3353"/>
                    <a:pt x="253111" y="5474"/>
                    <a:pt x="254381" y="8382"/>
                  </a:cubicBezTo>
                  <a:cubicBezTo>
                    <a:pt x="255651" y="11278"/>
                    <a:pt x="256540" y="15126"/>
                    <a:pt x="257048" y="19927"/>
                  </a:cubicBezTo>
                  <a:cubicBezTo>
                    <a:pt x="257556" y="24727"/>
                    <a:pt x="257937" y="30480"/>
                    <a:pt x="257937" y="37173"/>
                  </a:cubicBezTo>
                  <a:cubicBezTo>
                    <a:pt x="257937" y="50572"/>
                    <a:pt x="256667" y="60287"/>
                    <a:pt x="254381" y="66307"/>
                  </a:cubicBezTo>
                  <a:cubicBezTo>
                    <a:pt x="251968" y="72339"/>
                    <a:pt x="248666" y="75349"/>
                    <a:pt x="244094" y="75349"/>
                  </a:cubicBezTo>
                  <a:lnTo>
                    <a:pt x="90170" y="75349"/>
                  </a:lnTo>
                  <a:lnTo>
                    <a:pt x="90170" y="168110"/>
                  </a:lnTo>
                  <a:cubicBezTo>
                    <a:pt x="97917" y="167208"/>
                    <a:pt x="105664" y="166662"/>
                    <a:pt x="113411" y="166434"/>
                  </a:cubicBezTo>
                  <a:cubicBezTo>
                    <a:pt x="121031" y="166205"/>
                    <a:pt x="129159" y="166103"/>
                    <a:pt x="137668" y="166103"/>
                  </a:cubicBezTo>
                  <a:cubicBezTo>
                    <a:pt x="161163" y="166103"/>
                    <a:pt x="181864" y="168834"/>
                    <a:pt x="200152" y="174308"/>
                  </a:cubicBezTo>
                  <a:cubicBezTo>
                    <a:pt x="218313" y="179769"/>
                    <a:pt x="233553" y="187808"/>
                    <a:pt x="245999" y="198412"/>
                  </a:cubicBezTo>
                  <a:cubicBezTo>
                    <a:pt x="258445" y="209017"/>
                    <a:pt x="267843" y="222187"/>
                    <a:pt x="274320" y="237922"/>
                  </a:cubicBezTo>
                  <a:cubicBezTo>
                    <a:pt x="280797" y="253670"/>
                    <a:pt x="283972" y="271920"/>
                    <a:pt x="283972" y="292672"/>
                  </a:cubicBezTo>
                  <a:cubicBezTo>
                    <a:pt x="283972" y="316116"/>
                    <a:pt x="279908" y="337045"/>
                    <a:pt x="271780" y="355460"/>
                  </a:cubicBezTo>
                  <a:cubicBezTo>
                    <a:pt x="263652" y="373876"/>
                    <a:pt x="252095" y="389395"/>
                    <a:pt x="237236" y="402006"/>
                  </a:cubicBezTo>
                  <a:cubicBezTo>
                    <a:pt x="222504" y="414617"/>
                    <a:pt x="204597" y="424282"/>
                    <a:pt x="183769" y="430975"/>
                  </a:cubicBezTo>
                  <a:cubicBezTo>
                    <a:pt x="162814" y="437667"/>
                    <a:pt x="139700" y="441020"/>
                    <a:pt x="114173" y="441020"/>
                  </a:cubicBezTo>
                  <a:cubicBezTo>
                    <a:pt x="100838" y="441020"/>
                    <a:pt x="88138" y="440182"/>
                    <a:pt x="76073" y="438506"/>
                  </a:cubicBezTo>
                  <a:cubicBezTo>
                    <a:pt x="64008" y="436830"/>
                    <a:pt x="53213" y="434708"/>
                    <a:pt x="43561" y="432143"/>
                  </a:cubicBezTo>
                  <a:cubicBezTo>
                    <a:pt x="34036" y="429578"/>
                    <a:pt x="26162" y="427012"/>
                    <a:pt x="19939" y="424447"/>
                  </a:cubicBezTo>
                  <a:cubicBezTo>
                    <a:pt x="13843" y="421882"/>
                    <a:pt x="9779" y="419760"/>
                    <a:pt x="7874" y="418084"/>
                  </a:cubicBezTo>
                  <a:cubicBezTo>
                    <a:pt x="5969" y="416408"/>
                    <a:pt x="4572" y="414566"/>
                    <a:pt x="3683" y="412560"/>
                  </a:cubicBezTo>
                  <a:cubicBezTo>
                    <a:pt x="2794" y="410553"/>
                    <a:pt x="2159" y="408153"/>
                    <a:pt x="1524" y="405359"/>
                  </a:cubicBezTo>
                  <a:cubicBezTo>
                    <a:pt x="1016" y="402565"/>
                    <a:pt x="635" y="399047"/>
                    <a:pt x="381" y="394805"/>
                  </a:cubicBezTo>
                  <a:cubicBezTo>
                    <a:pt x="127" y="390563"/>
                    <a:pt x="0" y="385547"/>
                    <a:pt x="0" y="379743"/>
                  </a:cubicBezTo>
                  <a:cubicBezTo>
                    <a:pt x="0" y="373495"/>
                    <a:pt x="254" y="368186"/>
                    <a:pt x="762" y="363830"/>
                  </a:cubicBezTo>
                  <a:cubicBezTo>
                    <a:pt x="1143" y="359487"/>
                    <a:pt x="1905" y="355969"/>
                    <a:pt x="2921" y="353289"/>
                  </a:cubicBezTo>
                  <a:cubicBezTo>
                    <a:pt x="3937" y="350609"/>
                    <a:pt x="5080" y="348717"/>
                    <a:pt x="6350" y="347599"/>
                  </a:cubicBezTo>
                  <a:cubicBezTo>
                    <a:pt x="7747" y="346482"/>
                    <a:pt x="9271" y="345923"/>
                    <a:pt x="11049" y="345923"/>
                  </a:cubicBezTo>
                  <a:cubicBezTo>
                    <a:pt x="13335" y="345923"/>
                    <a:pt x="16764" y="347206"/>
                    <a:pt x="21336" y="349771"/>
                  </a:cubicBezTo>
                  <a:cubicBezTo>
                    <a:pt x="25908" y="352336"/>
                    <a:pt x="31877" y="355181"/>
                    <a:pt x="39370" y="358305"/>
                  </a:cubicBezTo>
                  <a:cubicBezTo>
                    <a:pt x="46863" y="361430"/>
                    <a:pt x="56007" y="364287"/>
                    <a:pt x="66675" y="366852"/>
                  </a:cubicBezTo>
                  <a:cubicBezTo>
                    <a:pt x="77343" y="369418"/>
                    <a:pt x="90170" y="370701"/>
                    <a:pt x="105156" y="370701"/>
                  </a:cubicBezTo>
                  <a:cubicBezTo>
                    <a:pt x="118110" y="370701"/>
                    <a:pt x="129921" y="369354"/>
                    <a:pt x="140462" y="366687"/>
                  </a:cubicBezTo>
                  <a:cubicBezTo>
                    <a:pt x="151130" y="364008"/>
                    <a:pt x="160147" y="359702"/>
                    <a:pt x="167513" y="353784"/>
                  </a:cubicBezTo>
                  <a:cubicBezTo>
                    <a:pt x="174879" y="347879"/>
                    <a:pt x="180594" y="340449"/>
                    <a:pt x="184531" y="331521"/>
                  </a:cubicBezTo>
                  <a:cubicBezTo>
                    <a:pt x="188595" y="322593"/>
                    <a:pt x="190627" y="311874"/>
                    <a:pt x="190627" y="299377"/>
                  </a:cubicBezTo>
                  <a:cubicBezTo>
                    <a:pt x="190627" y="288658"/>
                    <a:pt x="188849" y="279121"/>
                    <a:pt x="185547" y="270739"/>
                  </a:cubicBezTo>
                  <a:cubicBezTo>
                    <a:pt x="182245" y="262370"/>
                    <a:pt x="176911" y="255283"/>
                    <a:pt x="169799" y="249479"/>
                  </a:cubicBezTo>
                  <a:cubicBezTo>
                    <a:pt x="162687" y="243675"/>
                    <a:pt x="153416" y="239319"/>
                    <a:pt x="141986" y="236424"/>
                  </a:cubicBezTo>
                  <a:cubicBezTo>
                    <a:pt x="130683" y="233515"/>
                    <a:pt x="116840" y="232067"/>
                    <a:pt x="100457" y="232067"/>
                  </a:cubicBezTo>
                  <a:cubicBezTo>
                    <a:pt x="87503" y="232067"/>
                    <a:pt x="75819" y="232740"/>
                    <a:pt x="65151" y="234074"/>
                  </a:cubicBezTo>
                  <a:cubicBezTo>
                    <a:pt x="54610" y="235420"/>
                    <a:pt x="44577" y="236081"/>
                    <a:pt x="35179" y="236081"/>
                  </a:cubicBezTo>
                  <a:cubicBezTo>
                    <a:pt x="28702" y="236081"/>
                    <a:pt x="24130" y="234467"/>
                    <a:pt x="21336" y="231229"/>
                  </a:cubicBezTo>
                  <a:cubicBezTo>
                    <a:pt x="18542" y="227991"/>
                    <a:pt x="17145" y="222022"/>
                    <a:pt x="17145" y="213309"/>
                  </a:cubicBezTo>
                  <a:lnTo>
                    <a:pt x="17145" y="25121"/>
                  </a:lnTo>
                  <a:cubicBezTo>
                    <a:pt x="17145" y="16193"/>
                    <a:pt x="18796" y="9779"/>
                    <a:pt x="22352" y="5868"/>
                  </a:cubicBezTo>
                  <a:cubicBezTo>
                    <a:pt x="25781" y="1956"/>
                    <a:pt x="31242" y="0"/>
                    <a:pt x="38862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B13C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4" name="Shape 482">
              <a:extLst>
                <a:ext uri="{FF2B5EF4-FFF2-40B4-BE49-F238E27FC236}">
                  <a16:creationId xmlns:a16="http://schemas.microsoft.com/office/drawing/2014/main" id="{EE3AFDF1-530B-D80B-C1FE-7F124846FFEE}"/>
                </a:ext>
              </a:extLst>
            </p:cNvPr>
            <p:cNvSpPr/>
            <p:nvPr/>
          </p:nvSpPr>
          <p:spPr>
            <a:xfrm>
              <a:off x="4534964" y="5360733"/>
              <a:ext cx="283976" cy="441016"/>
            </a:xfrm>
            <a:custGeom>
              <a:avLst/>
              <a:gdLst/>
              <a:ahLst/>
              <a:cxnLst/>
              <a:rect l="0" t="0" r="0" b="0"/>
              <a:pathLst>
                <a:path w="283972" h="441020">
                  <a:moveTo>
                    <a:pt x="38862" y="0"/>
                  </a:moveTo>
                  <a:lnTo>
                    <a:pt x="244094" y="0"/>
                  </a:lnTo>
                  <a:cubicBezTo>
                    <a:pt x="246126" y="0"/>
                    <a:pt x="248031" y="673"/>
                    <a:pt x="249809" y="2020"/>
                  </a:cubicBezTo>
                  <a:cubicBezTo>
                    <a:pt x="251587" y="3353"/>
                    <a:pt x="253111" y="5474"/>
                    <a:pt x="254381" y="8382"/>
                  </a:cubicBezTo>
                  <a:cubicBezTo>
                    <a:pt x="255651" y="11278"/>
                    <a:pt x="256540" y="15126"/>
                    <a:pt x="257048" y="19927"/>
                  </a:cubicBezTo>
                  <a:cubicBezTo>
                    <a:pt x="257556" y="24727"/>
                    <a:pt x="257937" y="30480"/>
                    <a:pt x="257937" y="37173"/>
                  </a:cubicBezTo>
                  <a:cubicBezTo>
                    <a:pt x="257937" y="50572"/>
                    <a:pt x="256667" y="60287"/>
                    <a:pt x="254381" y="66307"/>
                  </a:cubicBezTo>
                  <a:cubicBezTo>
                    <a:pt x="251968" y="72339"/>
                    <a:pt x="248666" y="75349"/>
                    <a:pt x="244094" y="75349"/>
                  </a:cubicBezTo>
                  <a:lnTo>
                    <a:pt x="90170" y="75349"/>
                  </a:lnTo>
                  <a:lnTo>
                    <a:pt x="90170" y="168110"/>
                  </a:lnTo>
                  <a:cubicBezTo>
                    <a:pt x="97917" y="167208"/>
                    <a:pt x="105664" y="166662"/>
                    <a:pt x="113411" y="166434"/>
                  </a:cubicBezTo>
                  <a:cubicBezTo>
                    <a:pt x="121031" y="166205"/>
                    <a:pt x="129159" y="166103"/>
                    <a:pt x="137668" y="166103"/>
                  </a:cubicBezTo>
                  <a:cubicBezTo>
                    <a:pt x="161163" y="166103"/>
                    <a:pt x="181864" y="168834"/>
                    <a:pt x="200152" y="174308"/>
                  </a:cubicBezTo>
                  <a:cubicBezTo>
                    <a:pt x="218313" y="179769"/>
                    <a:pt x="233553" y="187808"/>
                    <a:pt x="245999" y="198412"/>
                  </a:cubicBezTo>
                  <a:cubicBezTo>
                    <a:pt x="258445" y="209017"/>
                    <a:pt x="267843" y="222187"/>
                    <a:pt x="274320" y="237922"/>
                  </a:cubicBezTo>
                  <a:cubicBezTo>
                    <a:pt x="280797" y="253670"/>
                    <a:pt x="283972" y="271920"/>
                    <a:pt x="283972" y="292672"/>
                  </a:cubicBezTo>
                  <a:cubicBezTo>
                    <a:pt x="283972" y="316116"/>
                    <a:pt x="279908" y="337045"/>
                    <a:pt x="271780" y="355460"/>
                  </a:cubicBezTo>
                  <a:cubicBezTo>
                    <a:pt x="263652" y="373876"/>
                    <a:pt x="252095" y="389395"/>
                    <a:pt x="237236" y="402006"/>
                  </a:cubicBezTo>
                  <a:cubicBezTo>
                    <a:pt x="222504" y="414617"/>
                    <a:pt x="204597" y="424282"/>
                    <a:pt x="183769" y="430975"/>
                  </a:cubicBezTo>
                  <a:cubicBezTo>
                    <a:pt x="162814" y="437667"/>
                    <a:pt x="139700" y="441020"/>
                    <a:pt x="114173" y="441020"/>
                  </a:cubicBezTo>
                  <a:cubicBezTo>
                    <a:pt x="100838" y="441020"/>
                    <a:pt x="88138" y="440182"/>
                    <a:pt x="76073" y="438506"/>
                  </a:cubicBezTo>
                  <a:cubicBezTo>
                    <a:pt x="64008" y="436830"/>
                    <a:pt x="53213" y="434708"/>
                    <a:pt x="43561" y="432143"/>
                  </a:cubicBezTo>
                  <a:cubicBezTo>
                    <a:pt x="34036" y="429578"/>
                    <a:pt x="26162" y="427012"/>
                    <a:pt x="19939" y="424447"/>
                  </a:cubicBezTo>
                  <a:cubicBezTo>
                    <a:pt x="13843" y="421882"/>
                    <a:pt x="9779" y="419760"/>
                    <a:pt x="7874" y="418084"/>
                  </a:cubicBezTo>
                  <a:cubicBezTo>
                    <a:pt x="5969" y="416408"/>
                    <a:pt x="4572" y="414566"/>
                    <a:pt x="3683" y="412560"/>
                  </a:cubicBezTo>
                  <a:cubicBezTo>
                    <a:pt x="2794" y="410553"/>
                    <a:pt x="2159" y="408153"/>
                    <a:pt x="1524" y="405359"/>
                  </a:cubicBezTo>
                  <a:cubicBezTo>
                    <a:pt x="1016" y="402565"/>
                    <a:pt x="635" y="399047"/>
                    <a:pt x="381" y="394805"/>
                  </a:cubicBezTo>
                  <a:cubicBezTo>
                    <a:pt x="127" y="390563"/>
                    <a:pt x="0" y="385547"/>
                    <a:pt x="0" y="379743"/>
                  </a:cubicBezTo>
                  <a:cubicBezTo>
                    <a:pt x="0" y="373495"/>
                    <a:pt x="254" y="368186"/>
                    <a:pt x="762" y="363830"/>
                  </a:cubicBezTo>
                  <a:cubicBezTo>
                    <a:pt x="1143" y="359487"/>
                    <a:pt x="1905" y="355969"/>
                    <a:pt x="2921" y="353289"/>
                  </a:cubicBezTo>
                  <a:cubicBezTo>
                    <a:pt x="3937" y="350609"/>
                    <a:pt x="5080" y="348717"/>
                    <a:pt x="6350" y="347599"/>
                  </a:cubicBezTo>
                  <a:cubicBezTo>
                    <a:pt x="7747" y="346482"/>
                    <a:pt x="9271" y="345923"/>
                    <a:pt x="11049" y="345923"/>
                  </a:cubicBezTo>
                  <a:cubicBezTo>
                    <a:pt x="13335" y="345923"/>
                    <a:pt x="16764" y="347206"/>
                    <a:pt x="21336" y="349771"/>
                  </a:cubicBezTo>
                  <a:cubicBezTo>
                    <a:pt x="25908" y="352336"/>
                    <a:pt x="31877" y="355181"/>
                    <a:pt x="39370" y="358305"/>
                  </a:cubicBezTo>
                  <a:cubicBezTo>
                    <a:pt x="46863" y="361430"/>
                    <a:pt x="56007" y="364287"/>
                    <a:pt x="66675" y="366852"/>
                  </a:cubicBezTo>
                  <a:cubicBezTo>
                    <a:pt x="77343" y="369418"/>
                    <a:pt x="90170" y="370701"/>
                    <a:pt x="105156" y="370701"/>
                  </a:cubicBezTo>
                  <a:cubicBezTo>
                    <a:pt x="118110" y="370701"/>
                    <a:pt x="129921" y="369354"/>
                    <a:pt x="140462" y="366687"/>
                  </a:cubicBezTo>
                  <a:cubicBezTo>
                    <a:pt x="151130" y="364008"/>
                    <a:pt x="160147" y="359702"/>
                    <a:pt x="167513" y="353784"/>
                  </a:cubicBezTo>
                  <a:cubicBezTo>
                    <a:pt x="174879" y="347879"/>
                    <a:pt x="180594" y="340449"/>
                    <a:pt x="184531" y="331521"/>
                  </a:cubicBezTo>
                  <a:cubicBezTo>
                    <a:pt x="188595" y="322593"/>
                    <a:pt x="190627" y="311874"/>
                    <a:pt x="190627" y="299377"/>
                  </a:cubicBezTo>
                  <a:cubicBezTo>
                    <a:pt x="190627" y="288658"/>
                    <a:pt x="188849" y="279121"/>
                    <a:pt x="185547" y="270739"/>
                  </a:cubicBezTo>
                  <a:cubicBezTo>
                    <a:pt x="182245" y="262370"/>
                    <a:pt x="176911" y="255283"/>
                    <a:pt x="169799" y="249479"/>
                  </a:cubicBezTo>
                  <a:cubicBezTo>
                    <a:pt x="162687" y="243675"/>
                    <a:pt x="153416" y="239319"/>
                    <a:pt x="141986" y="236424"/>
                  </a:cubicBezTo>
                  <a:cubicBezTo>
                    <a:pt x="130683" y="233515"/>
                    <a:pt x="116840" y="232067"/>
                    <a:pt x="100457" y="232067"/>
                  </a:cubicBezTo>
                  <a:cubicBezTo>
                    <a:pt x="87503" y="232067"/>
                    <a:pt x="75819" y="232740"/>
                    <a:pt x="65151" y="234074"/>
                  </a:cubicBezTo>
                  <a:cubicBezTo>
                    <a:pt x="54610" y="235420"/>
                    <a:pt x="44577" y="236081"/>
                    <a:pt x="35179" y="236081"/>
                  </a:cubicBezTo>
                  <a:cubicBezTo>
                    <a:pt x="28702" y="236081"/>
                    <a:pt x="24130" y="234467"/>
                    <a:pt x="21336" y="231229"/>
                  </a:cubicBezTo>
                  <a:cubicBezTo>
                    <a:pt x="18542" y="227991"/>
                    <a:pt x="17145" y="222022"/>
                    <a:pt x="17145" y="213309"/>
                  </a:cubicBezTo>
                  <a:lnTo>
                    <a:pt x="17145" y="25121"/>
                  </a:lnTo>
                  <a:cubicBezTo>
                    <a:pt x="17145" y="16193"/>
                    <a:pt x="18796" y="9779"/>
                    <a:pt x="22352" y="5868"/>
                  </a:cubicBezTo>
                  <a:cubicBezTo>
                    <a:pt x="25781" y="1956"/>
                    <a:pt x="31242" y="0"/>
                    <a:pt x="38862" y="0"/>
                  </a:cubicBezTo>
                  <a:close/>
                </a:path>
              </a:pathLst>
            </a:custGeom>
            <a:ln w="10668" cap="flat">
              <a:round/>
            </a:ln>
          </p:spPr>
          <p:style>
            <a:lnRef idx="1">
              <a:srgbClr val="0D0D0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844FA87-B7F2-C302-95DA-3104ED9DCE8B}"/>
                </a:ext>
              </a:extLst>
            </p:cNvPr>
            <p:cNvSpPr/>
            <p:nvPr/>
          </p:nvSpPr>
          <p:spPr>
            <a:xfrm>
              <a:off x="4335191" y="5146533"/>
              <a:ext cx="37753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28B1DF6-D342-96D1-BF18-404049BD5CDA}"/>
                </a:ext>
              </a:extLst>
            </p:cNvPr>
            <p:cNvSpPr/>
            <p:nvPr/>
          </p:nvSpPr>
          <p:spPr>
            <a:xfrm>
              <a:off x="4571368" y="5146533"/>
              <a:ext cx="37753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C2E4548-6C57-ABC1-265F-D53CE2D9937D}"/>
                </a:ext>
              </a:extLst>
            </p:cNvPr>
            <p:cNvSpPr/>
            <p:nvPr/>
          </p:nvSpPr>
          <p:spPr>
            <a:xfrm>
              <a:off x="4711361" y="5146533"/>
              <a:ext cx="37755" cy="12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B4C98A0-E14D-4AA9-CB73-D0714247C6D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572" y="1295387"/>
              <a:ext cx="3067844" cy="2366750"/>
            </a:xfrm>
            <a:prstGeom prst="rect">
              <a:avLst/>
            </a:prstGeom>
          </p:spPr>
        </p:pic>
        <p:sp>
          <p:nvSpPr>
            <p:cNvPr id="92" name="Shape 492">
              <a:extLst>
                <a:ext uri="{FF2B5EF4-FFF2-40B4-BE49-F238E27FC236}">
                  <a16:creationId xmlns:a16="http://schemas.microsoft.com/office/drawing/2014/main" id="{246FDC8E-8236-967A-F607-FBB5E7EFABFA}"/>
                </a:ext>
              </a:extLst>
            </p:cNvPr>
            <p:cNvSpPr/>
            <p:nvPr/>
          </p:nvSpPr>
          <p:spPr>
            <a:xfrm>
              <a:off x="0" y="1290816"/>
              <a:ext cx="3076988" cy="2375892"/>
            </a:xfrm>
            <a:custGeom>
              <a:avLst/>
              <a:gdLst/>
              <a:ahLst/>
              <a:cxnLst/>
              <a:rect l="0" t="0" r="0" b="0"/>
              <a:pathLst>
                <a:path w="3076956" h="2375916">
                  <a:moveTo>
                    <a:pt x="0" y="2375916"/>
                  </a:moveTo>
                  <a:lnTo>
                    <a:pt x="3076956" y="2375916"/>
                  </a:lnTo>
                  <a:lnTo>
                    <a:pt x="3076956" y="0"/>
                  </a:lnTo>
                  <a:lnTo>
                    <a:pt x="0" y="0"/>
                  </a:lnTo>
                  <a:close/>
                </a:path>
              </a:pathLst>
            </a:custGeom>
            <a:ln w="9144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FAF6DAB-9BD6-9AC0-D9F5-0611DB66C42E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254267" y="2816339"/>
              <a:ext cx="361967" cy="520427"/>
            </a:xfrm>
            <a:prstGeom prst="rect">
              <a:avLst/>
            </a:prstGeom>
          </p:spPr>
        </p:pic>
        <p:sp>
          <p:nvSpPr>
            <p:cNvPr id="97" name="Shape 498">
              <a:extLst>
                <a:ext uri="{FF2B5EF4-FFF2-40B4-BE49-F238E27FC236}">
                  <a16:creationId xmlns:a16="http://schemas.microsoft.com/office/drawing/2014/main" id="{FC781C67-F924-65EC-9F4D-7EC16791F8F8}"/>
                </a:ext>
              </a:extLst>
            </p:cNvPr>
            <p:cNvSpPr/>
            <p:nvPr/>
          </p:nvSpPr>
          <p:spPr>
            <a:xfrm>
              <a:off x="1291097" y="2835757"/>
              <a:ext cx="289690" cy="448686"/>
            </a:xfrm>
            <a:custGeom>
              <a:avLst/>
              <a:gdLst/>
              <a:ahLst/>
              <a:cxnLst/>
              <a:rect l="0" t="0" r="0" b="0"/>
              <a:pathLst>
                <a:path w="289687" h="448691">
                  <a:moveTo>
                    <a:pt x="139700" y="0"/>
                  </a:moveTo>
                  <a:cubicBezTo>
                    <a:pt x="160655" y="0"/>
                    <a:pt x="179197" y="2540"/>
                    <a:pt x="195453" y="7366"/>
                  </a:cubicBezTo>
                  <a:cubicBezTo>
                    <a:pt x="211582" y="12319"/>
                    <a:pt x="225171" y="19431"/>
                    <a:pt x="236220" y="28702"/>
                  </a:cubicBezTo>
                  <a:cubicBezTo>
                    <a:pt x="247269" y="37973"/>
                    <a:pt x="255651" y="49276"/>
                    <a:pt x="261366" y="62865"/>
                  </a:cubicBezTo>
                  <a:cubicBezTo>
                    <a:pt x="267081" y="76327"/>
                    <a:pt x="269875" y="91567"/>
                    <a:pt x="269875" y="108458"/>
                  </a:cubicBezTo>
                  <a:cubicBezTo>
                    <a:pt x="269875" y="121666"/>
                    <a:pt x="268224" y="133985"/>
                    <a:pt x="264922" y="145415"/>
                  </a:cubicBezTo>
                  <a:cubicBezTo>
                    <a:pt x="261493" y="156718"/>
                    <a:pt x="256667" y="166878"/>
                    <a:pt x="250190" y="175768"/>
                  </a:cubicBezTo>
                  <a:cubicBezTo>
                    <a:pt x="243713" y="184785"/>
                    <a:pt x="235585" y="192405"/>
                    <a:pt x="225806" y="198628"/>
                  </a:cubicBezTo>
                  <a:cubicBezTo>
                    <a:pt x="216154" y="204851"/>
                    <a:pt x="204978" y="209550"/>
                    <a:pt x="192278" y="212598"/>
                  </a:cubicBezTo>
                  <a:lnTo>
                    <a:pt x="192278" y="213614"/>
                  </a:lnTo>
                  <a:cubicBezTo>
                    <a:pt x="207391" y="215392"/>
                    <a:pt x="220980" y="219329"/>
                    <a:pt x="233045" y="225171"/>
                  </a:cubicBezTo>
                  <a:cubicBezTo>
                    <a:pt x="245110" y="231140"/>
                    <a:pt x="255397" y="238506"/>
                    <a:pt x="263652" y="247523"/>
                  </a:cubicBezTo>
                  <a:cubicBezTo>
                    <a:pt x="272034" y="256413"/>
                    <a:pt x="278511" y="266573"/>
                    <a:pt x="282956" y="277749"/>
                  </a:cubicBezTo>
                  <a:cubicBezTo>
                    <a:pt x="287401" y="289052"/>
                    <a:pt x="289687" y="301117"/>
                    <a:pt x="289687" y="314071"/>
                  </a:cubicBezTo>
                  <a:cubicBezTo>
                    <a:pt x="289687" y="335788"/>
                    <a:pt x="285496" y="354965"/>
                    <a:pt x="277241" y="371729"/>
                  </a:cubicBezTo>
                  <a:cubicBezTo>
                    <a:pt x="268986" y="388493"/>
                    <a:pt x="257556" y="402590"/>
                    <a:pt x="242824" y="413893"/>
                  </a:cubicBezTo>
                  <a:cubicBezTo>
                    <a:pt x="228092" y="425323"/>
                    <a:pt x="210439" y="433959"/>
                    <a:pt x="189865" y="439928"/>
                  </a:cubicBezTo>
                  <a:cubicBezTo>
                    <a:pt x="169291" y="445770"/>
                    <a:pt x="146939" y="448691"/>
                    <a:pt x="122555" y="448691"/>
                  </a:cubicBezTo>
                  <a:cubicBezTo>
                    <a:pt x="107823" y="448691"/>
                    <a:pt x="93980" y="447675"/>
                    <a:pt x="81026" y="445516"/>
                  </a:cubicBezTo>
                  <a:cubicBezTo>
                    <a:pt x="68072" y="443484"/>
                    <a:pt x="56642" y="440817"/>
                    <a:pt x="46736" y="437642"/>
                  </a:cubicBezTo>
                  <a:cubicBezTo>
                    <a:pt x="36830" y="434594"/>
                    <a:pt x="28575" y="431292"/>
                    <a:pt x="22098" y="427990"/>
                  </a:cubicBezTo>
                  <a:cubicBezTo>
                    <a:pt x="15621" y="424688"/>
                    <a:pt x="11430" y="422021"/>
                    <a:pt x="9398" y="420243"/>
                  </a:cubicBezTo>
                  <a:cubicBezTo>
                    <a:pt x="7366" y="418465"/>
                    <a:pt x="5842" y="416433"/>
                    <a:pt x="4826" y="414274"/>
                  </a:cubicBezTo>
                  <a:cubicBezTo>
                    <a:pt x="3810" y="411988"/>
                    <a:pt x="2921" y="409448"/>
                    <a:pt x="2159" y="406400"/>
                  </a:cubicBezTo>
                  <a:cubicBezTo>
                    <a:pt x="1397" y="403352"/>
                    <a:pt x="889" y="399542"/>
                    <a:pt x="508" y="394970"/>
                  </a:cubicBezTo>
                  <a:cubicBezTo>
                    <a:pt x="127" y="390398"/>
                    <a:pt x="0" y="384937"/>
                    <a:pt x="0" y="378460"/>
                  </a:cubicBezTo>
                  <a:cubicBezTo>
                    <a:pt x="0" y="367665"/>
                    <a:pt x="889" y="360299"/>
                    <a:pt x="2667" y="356108"/>
                  </a:cubicBezTo>
                  <a:cubicBezTo>
                    <a:pt x="4445" y="352044"/>
                    <a:pt x="7112" y="350012"/>
                    <a:pt x="10668" y="350012"/>
                  </a:cubicBezTo>
                  <a:cubicBezTo>
                    <a:pt x="12954" y="350012"/>
                    <a:pt x="16764" y="351409"/>
                    <a:pt x="22225" y="354457"/>
                  </a:cubicBezTo>
                  <a:cubicBezTo>
                    <a:pt x="27686" y="357505"/>
                    <a:pt x="34671" y="360680"/>
                    <a:pt x="43180" y="364236"/>
                  </a:cubicBezTo>
                  <a:cubicBezTo>
                    <a:pt x="51689" y="367665"/>
                    <a:pt x="61595" y="370840"/>
                    <a:pt x="73025" y="373888"/>
                  </a:cubicBezTo>
                  <a:cubicBezTo>
                    <a:pt x="84328" y="376936"/>
                    <a:pt x="97282" y="378460"/>
                    <a:pt x="111887" y="378460"/>
                  </a:cubicBezTo>
                  <a:cubicBezTo>
                    <a:pt x="124079" y="378460"/>
                    <a:pt x="135001" y="376936"/>
                    <a:pt x="144272" y="374015"/>
                  </a:cubicBezTo>
                  <a:cubicBezTo>
                    <a:pt x="153670" y="371221"/>
                    <a:pt x="161671" y="367030"/>
                    <a:pt x="168275" y="361823"/>
                  </a:cubicBezTo>
                  <a:cubicBezTo>
                    <a:pt x="174879" y="356616"/>
                    <a:pt x="179832" y="350266"/>
                    <a:pt x="183007" y="342773"/>
                  </a:cubicBezTo>
                  <a:cubicBezTo>
                    <a:pt x="186182" y="335280"/>
                    <a:pt x="187833" y="326898"/>
                    <a:pt x="187833" y="317754"/>
                  </a:cubicBezTo>
                  <a:cubicBezTo>
                    <a:pt x="187833" y="307721"/>
                    <a:pt x="185928" y="298704"/>
                    <a:pt x="181991" y="290703"/>
                  </a:cubicBezTo>
                  <a:cubicBezTo>
                    <a:pt x="178054" y="282702"/>
                    <a:pt x="172339" y="275844"/>
                    <a:pt x="164592" y="270129"/>
                  </a:cubicBezTo>
                  <a:cubicBezTo>
                    <a:pt x="156845" y="264414"/>
                    <a:pt x="147193" y="259969"/>
                    <a:pt x="135509" y="256921"/>
                  </a:cubicBezTo>
                  <a:cubicBezTo>
                    <a:pt x="123698" y="253746"/>
                    <a:pt x="109982" y="252222"/>
                    <a:pt x="94107" y="252222"/>
                  </a:cubicBezTo>
                  <a:lnTo>
                    <a:pt x="56642" y="252222"/>
                  </a:lnTo>
                  <a:cubicBezTo>
                    <a:pt x="53721" y="252222"/>
                    <a:pt x="51181" y="251841"/>
                    <a:pt x="49276" y="250952"/>
                  </a:cubicBezTo>
                  <a:cubicBezTo>
                    <a:pt x="47244" y="250190"/>
                    <a:pt x="45593" y="248539"/>
                    <a:pt x="44196" y="246126"/>
                  </a:cubicBezTo>
                  <a:cubicBezTo>
                    <a:pt x="42926" y="243713"/>
                    <a:pt x="41910" y="240284"/>
                    <a:pt x="41402" y="235966"/>
                  </a:cubicBezTo>
                  <a:cubicBezTo>
                    <a:pt x="40767" y="231521"/>
                    <a:pt x="40513" y="225933"/>
                    <a:pt x="40513" y="219075"/>
                  </a:cubicBezTo>
                  <a:cubicBezTo>
                    <a:pt x="40513" y="212598"/>
                    <a:pt x="40767" y="207264"/>
                    <a:pt x="41402" y="203073"/>
                  </a:cubicBezTo>
                  <a:cubicBezTo>
                    <a:pt x="41910" y="199009"/>
                    <a:pt x="42799" y="195834"/>
                    <a:pt x="44069" y="193548"/>
                  </a:cubicBezTo>
                  <a:cubicBezTo>
                    <a:pt x="45212" y="191389"/>
                    <a:pt x="46863" y="189738"/>
                    <a:pt x="48768" y="188849"/>
                  </a:cubicBezTo>
                  <a:cubicBezTo>
                    <a:pt x="50673" y="187960"/>
                    <a:pt x="52959" y="187579"/>
                    <a:pt x="55626" y="187579"/>
                  </a:cubicBezTo>
                  <a:lnTo>
                    <a:pt x="93472" y="187579"/>
                  </a:lnTo>
                  <a:cubicBezTo>
                    <a:pt x="106426" y="187579"/>
                    <a:pt x="117856" y="186055"/>
                    <a:pt x="127889" y="183007"/>
                  </a:cubicBezTo>
                  <a:cubicBezTo>
                    <a:pt x="137922" y="179959"/>
                    <a:pt x="146431" y="175768"/>
                    <a:pt x="153162" y="170180"/>
                  </a:cubicBezTo>
                  <a:cubicBezTo>
                    <a:pt x="160020" y="164592"/>
                    <a:pt x="165227" y="157861"/>
                    <a:pt x="168783" y="149860"/>
                  </a:cubicBezTo>
                  <a:cubicBezTo>
                    <a:pt x="172339" y="141986"/>
                    <a:pt x="174117" y="133223"/>
                    <a:pt x="174117" y="123571"/>
                  </a:cubicBezTo>
                  <a:cubicBezTo>
                    <a:pt x="174117" y="116205"/>
                    <a:pt x="172847" y="109220"/>
                    <a:pt x="170434" y="102616"/>
                  </a:cubicBezTo>
                  <a:cubicBezTo>
                    <a:pt x="168021" y="96012"/>
                    <a:pt x="164338" y="90424"/>
                    <a:pt x="159512" y="85598"/>
                  </a:cubicBezTo>
                  <a:cubicBezTo>
                    <a:pt x="154813" y="80772"/>
                    <a:pt x="148590" y="76962"/>
                    <a:pt x="140970" y="74168"/>
                  </a:cubicBezTo>
                  <a:cubicBezTo>
                    <a:pt x="133350" y="71374"/>
                    <a:pt x="124460" y="69977"/>
                    <a:pt x="114173" y="69977"/>
                  </a:cubicBezTo>
                  <a:cubicBezTo>
                    <a:pt x="102616" y="69977"/>
                    <a:pt x="91694" y="71755"/>
                    <a:pt x="81407" y="75184"/>
                  </a:cubicBezTo>
                  <a:cubicBezTo>
                    <a:pt x="71120" y="78613"/>
                    <a:pt x="61849" y="82423"/>
                    <a:pt x="53721" y="86614"/>
                  </a:cubicBezTo>
                  <a:cubicBezTo>
                    <a:pt x="45593" y="90678"/>
                    <a:pt x="38735" y="94615"/>
                    <a:pt x="33020" y="98171"/>
                  </a:cubicBezTo>
                  <a:cubicBezTo>
                    <a:pt x="27305" y="101727"/>
                    <a:pt x="23114" y="103505"/>
                    <a:pt x="20447" y="103505"/>
                  </a:cubicBezTo>
                  <a:cubicBezTo>
                    <a:pt x="18669" y="103505"/>
                    <a:pt x="17018" y="103124"/>
                    <a:pt x="15748" y="102362"/>
                  </a:cubicBezTo>
                  <a:cubicBezTo>
                    <a:pt x="14351" y="101600"/>
                    <a:pt x="13335" y="100076"/>
                    <a:pt x="12446" y="97790"/>
                  </a:cubicBezTo>
                  <a:cubicBezTo>
                    <a:pt x="11557" y="95631"/>
                    <a:pt x="10795" y="92329"/>
                    <a:pt x="10414" y="88138"/>
                  </a:cubicBezTo>
                  <a:cubicBezTo>
                    <a:pt x="9906" y="83820"/>
                    <a:pt x="9652" y="78359"/>
                    <a:pt x="9652" y="71628"/>
                  </a:cubicBezTo>
                  <a:cubicBezTo>
                    <a:pt x="9652" y="66040"/>
                    <a:pt x="9779" y="61468"/>
                    <a:pt x="10033" y="57785"/>
                  </a:cubicBezTo>
                  <a:cubicBezTo>
                    <a:pt x="10287" y="54102"/>
                    <a:pt x="10668" y="51054"/>
                    <a:pt x="11430" y="48514"/>
                  </a:cubicBezTo>
                  <a:cubicBezTo>
                    <a:pt x="12065" y="46101"/>
                    <a:pt x="12954" y="43942"/>
                    <a:pt x="13843" y="42164"/>
                  </a:cubicBezTo>
                  <a:cubicBezTo>
                    <a:pt x="14859" y="40386"/>
                    <a:pt x="16510" y="38481"/>
                    <a:pt x="18796" y="36322"/>
                  </a:cubicBezTo>
                  <a:cubicBezTo>
                    <a:pt x="20955" y="34290"/>
                    <a:pt x="25527" y="31115"/>
                    <a:pt x="32512" y="26797"/>
                  </a:cubicBezTo>
                  <a:cubicBezTo>
                    <a:pt x="39370" y="22606"/>
                    <a:pt x="48133" y="18415"/>
                    <a:pt x="58547" y="14478"/>
                  </a:cubicBezTo>
                  <a:cubicBezTo>
                    <a:pt x="69088" y="10414"/>
                    <a:pt x="81153" y="6985"/>
                    <a:pt x="94996" y="4191"/>
                  </a:cubicBezTo>
                  <a:cubicBezTo>
                    <a:pt x="108712" y="1397"/>
                    <a:pt x="123571" y="0"/>
                    <a:pt x="139700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B13C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8" name="Shape 499">
              <a:extLst>
                <a:ext uri="{FF2B5EF4-FFF2-40B4-BE49-F238E27FC236}">
                  <a16:creationId xmlns:a16="http://schemas.microsoft.com/office/drawing/2014/main" id="{BD975D03-EFA3-273F-48B0-D9DF8A601BFC}"/>
                </a:ext>
              </a:extLst>
            </p:cNvPr>
            <p:cNvSpPr/>
            <p:nvPr/>
          </p:nvSpPr>
          <p:spPr>
            <a:xfrm>
              <a:off x="1291097" y="2835757"/>
              <a:ext cx="289690" cy="448686"/>
            </a:xfrm>
            <a:custGeom>
              <a:avLst/>
              <a:gdLst/>
              <a:ahLst/>
              <a:cxnLst/>
              <a:rect l="0" t="0" r="0" b="0"/>
              <a:pathLst>
                <a:path w="289687" h="448691">
                  <a:moveTo>
                    <a:pt x="139700" y="0"/>
                  </a:moveTo>
                  <a:cubicBezTo>
                    <a:pt x="160655" y="0"/>
                    <a:pt x="179197" y="2540"/>
                    <a:pt x="195453" y="7366"/>
                  </a:cubicBezTo>
                  <a:cubicBezTo>
                    <a:pt x="211582" y="12319"/>
                    <a:pt x="225171" y="19431"/>
                    <a:pt x="236220" y="28702"/>
                  </a:cubicBezTo>
                  <a:cubicBezTo>
                    <a:pt x="247269" y="37973"/>
                    <a:pt x="255651" y="49276"/>
                    <a:pt x="261366" y="62865"/>
                  </a:cubicBezTo>
                  <a:cubicBezTo>
                    <a:pt x="267081" y="76327"/>
                    <a:pt x="269875" y="91567"/>
                    <a:pt x="269875" y="108458"/>
                  </a:cubicBezTo>
                  <a:cubicBezTo>
                    <a:pt x="269875" y="121666"/>
                    <a:pt x="268224" y="133985"/>
                    <a:pt x="264922" y="145415"/>
                  </a:cubicBezTo>
                  <a:cubicBezTo>
                    <a:pt x="261493" y="156718"/>
                    <a:pt x="256667" y="166878"/>
                    <a:pt x="250190" y="175768"/>
                  </a:cubicBezTo>
                  <a:cubicBezTo>
                    <a:pt x="243713" y="184785"/>
                    <a:pt x="235585" y="192405"/>
                    <a:pt x="225806" y="198628"/>
                  </a:cubicBezTo>
                  <a:cubicBezTo>
                    <a:pt x="216154" y="204851"/>
                    <a:pt x="204978" y="209550"/>
                    <a:pt x="192278" y="212598"/>
                  </a:cubicBezTo>
                  <a:lnTo>
                    <a:pt x="192278" y="213614"/>
                  </a:lnTo>
                  <a:cubicBezTo>
                    <a:pt x="207391" y="215392"/>
                    <a:pt x="220980" y="219329"/>
                    <a:pt x="233045" y="225171"/>
                  </a:cubicBezTo>
                  <a:cubicBezTo>
                    <a:pt x="245110" y="231140"/>
                    <a:pt x="255397" y="238506"/>
                    <a:pt x="263652" y="247523"/>
                  </a:cubicBezTo>
                  <a:cubicBezTo>
                    <a:pt x="272034" y="256413"/>
                    <a:pt x="278511" y="266573"/>
                    <a:pt x="282956" y="277749"/>
                  </a:cubicBezTo>
                  <a:cubicBezTo>
                    <a:pt x="287401" y="289052"/>
                    <a:pt x="289687" y="301117"/>
                    <a:pt x="289687" y="314071"/>
                  </a:cubicBezTo>
                  <a:cubicBezTo>
                    <a:pt x="289687" y="335788"/>
                    <a:pt x="285496" y="354965"/>
                    <a:pt x="277241" y="371729"/>
                  </a:cubicBezTo>
                  <a:cubicBezTo>
                    <a:pt x="268986" y="388493"/>
                    <a:pt x="257556" y="402590"/>
                    <a:pt x="242824" y="413893"/>
                  </a:cubicBezTo>
                  <a:cubicBezTo>
                    <a:pt x="228092" y="425323"/>
                    <a:pt x="210439" y="433959"/>
                    <a:pt x="189865" y="439928"/>
                  </a:cubicBezTo>
                  <a:cubicBezTo>
                    <a:pt x="169291" y="445770"/>
                    <a:pt x="146939" y="448691"/>
                    <a:pt x="122555" y="448691"/>
                  </a:cubicBezTo>
                  <a:cubicBezTo>
                    <a:pt x="107823" y="448691"/>
                    <a:pt x="93980" y="447675"/>
                    <a:pt x="81026" y="445516"/>
                  </a:cubicBezTo>
                  <a:cubicBezTo>
                    <a:pt x="68072" y="443484"/>
                    <a:pt x="56642" y="440817"/>
                    <a:pt x="46736" y="437642"/>
                  </a:cubicBezTo>
                  <a:cubicBezTo>
                    <a:pt x="36830" y="434594"/>
                    <a:pt x="28575" y="431292"/>
                    <a:pt x="22098" y="427990"/>
                  </a:cubicBezTo>
                  <a:cubicBezTo>
                    <a:pt x="15621" y="424688"/>
                    <a:pt x="11430" y="422021"/>
                    <a:pt x="9398" y="420243"/>
                  </a:cubicBezTo>
                  <a:cubicBezTo>
                    <a:pt x="7366" y="418465"/>
                    <a:pt x="5842" y="416433"/>
                    <a:pt x="4826" y="414274"/>
                  </a:cubicBezTo>
                  <a:cubicBezTo>
                    <a:pt x="3810" y="411988"/>
                    <a:pt x="2921" y="409448"/>
                    <a:pt x="2159" y="406400"/>
                  </a:cubicBezTo>
                  <a:cubicBezTo>
                    <a:pt x="1397" y="403352"/>
                    <a:pt x="889" y="399542"/>
                    <a:pt x="508" y="394970"/>
                  </a:cubicBezTo>
                  <a:cubicBezTo>
                    <a:pt x="127" y="390398"/>
                    <a:pt x="0" y="384937"/>
                    <a:pt x="0" y="378460"/>
                  </a:cubicBezTo>
                  <a:cubicBezTo>
                    <a:pt x="0" y="367665"/>
                    <a:pt x="889" y="360299"/>
                    <a:pt x="2667" y="356108"/>
                  </a:cubicBezTo>
                  <a:cubicBezTo>
                    <a:pt x="4445" y="352044"/>
                    <a:pt x="7112" y="350012"/>
                    <a:pt x="10668" y="350012"/>
                  </a:cubicBezTo>
                  <a:cubicBezTo>
                    <a:pt x="12954" y="350012"/>
                    <a:pt x="16764" y="351409"/>
                    <a:pt x="22225" y="354457"/>
                  </a:cubicBezTo>
                  <a:cubicBezTo>
                    <a:pt x="27686" y="357505"/>
                    <a:pt x="34671" y="360680"/>
                    <a:pt x="43180" y="364236"/>
                  </a:cubicBezTo>
                  <a:cubicBezTo>
                    <a:pt x="51689" y="367665"/>
                    <a:pt x="61595" y="370840"/>
                    <a:pt x="73025" y="373888"/>
                  </a:cubicBezTo>
                  <a:cubicBezTo>
                    <a:pt x="84328" y="376936"/>
                    <a:pt x="97282" y="378460"/>
                    <a:pt x="111887" y="378460"/>
                  </a:cubicBezTo>
                  <a:cubicBezTo>
                    <a:pt x="124079" y="378460"/>
                    <a:pt x="135001" y="376936"/>
                    <a:pt x="144272" y="374015"/>
                  </a:cubicBezTo>
                  <a:cubicBezTo>
                    <a:pt x="153670" y="371221"/>
                    <a:pt x="161671" y="367030"/>
                    <a:pt x="168275" y="361823"/>
                  </a:cubicBezTo>
                  <a:cubicBezTo>
                    <a:pt x="174879" y="356616"/>
                    <a:pt x="179832" y="350266"/>
                    <a:pt x="183007" y="342773"/>
                  </a:cubicBezTo>
                  <a:cubicBezTo>
                    <a:pt x="186182" y="335280"/>
                    <a:pt x="187833" y="326898"/>
                    <a:pt x="187833" y="317754"/>
                  </a:cubicBezTo>
                  <a:cubicBezTo>
                    <a:pt x="187833" y="307721"/>
                    <a:pt x="185928" y="298704"/>
                    <a:pt x="181991" y="290703"/>
                  </a:cubicBezTo>
                  <a:cubicBezTo>
                    <a:pt x="178054" y="282702"/>
                    <a:pt x="172339" y="275844"/>
                    <a:pt x="164592" y="270129"/>
                  </a:cubicBezTo>
                  <a:cubicBezTo>
                    <a:pt x="156845" y="264414"/>
                    <a:pt x="147193" y="259969"/>
                    <a:pt x="135509" y="256921"/>
                  </a:cubicBezTo>
                  <a:cubicBezTo>
                    <a:pt x="123698" y="253746"/>
                    <a:pt x="109982" y="252222"/>
                    <a:pt x="94107" y="252222"/>
                  </a:cubicBezTo>
                  <a:lnTo>
                    <a:pt x="56642" y="252222"/>
                  </a:lnTo>
                  <a:cubicBezTo>
                    <a:pt x="53721" y="252222"/>
                    <a:pt x="51181" y="251841"/>
                    <a:pt x="49276" y="250952"/>
                  </a:cubicBezTo>
                  <a:cubicBezTo>
                    <a:pt x="47244" y="250190"/>
                    <a:pt x="45593" y="248539"/>
                    <a:pt x="44196" y="246126"/>
                  </a:cubicBezTo>
                  <a:cubicBezTo>
                    <a:pt x="42926" y="243713"/>
                    <a:pt x="41910" y="240284"/>
                    <a:pt x="41402" y="235966"/>
                  </a:cubicBezTo>
                  <a:cubicBezTo>
                    <a:pt x="40767" y="231521"/>
                    <a:pt x="40513" y="225933"/>
                    <a:pt x="40513" y="219075"/>
                  </a:cubicBezTo>
                  <a:cubicBezTo>
                    <a:pt x="40513" y="212598"/>
                    <a:pt x="40767" y="207264"/>
                    <a:pt x="41402" y="203073"/>
                  </a:cubicBezTo>
                  <a:cubicBezTo>
                    <a:pt x="41910" y="199009"/>
                    <a:pt x="42799" y="195834"/>
                    <a:pt x="44069" y="193548"/>
                  </a:cubicBezTo>
                  <a:cubicBezTo>
                    <a:pt x="45212" y="191389"/>
                    <a:pt x="46863" y="189738"/>
                    <a:pt x="48768" y="188849"/>
                  </a:cubicBezTo>
                  <a:cubicBezTo>
                    <a:pt x="50673" y="187960"/>
                    <a:pt x="52959" y="187579"/>
                    <a:pt x="55626" y="187579"/>
                  </a:cubicBezTo>
                  <a:lnTo>
                    <a:pt x="93472" y="187579"/>
                  </a:lnTo>
                  <a:cubicBezTo>
                    <a:pt x="106426" y="187579"/>
                    <a:pt x="117856" y="186055"/>
                    <a:pt x="127889" y="183007"/>
                  </a:cubicBezTo>
                  <a:cubicBezTo>
                    <a:pt x="137922" y="179959"/>
                    <a:pt x="146431" y="175768"/>
                    <a:pt x="153162" y="170180"/>
                  </a:cubicBezTo>
                  <a:cubicBezTo>
                    <a:pt x="160020" y="164592"/>
                    <a:pt x="165227" y="157861"/>
                    <a:pt x="168783" y="149860"/>
                  </a:cubicBezTo>
                  <a:cubicBezTo>
                    <a:pt x="172339" y="141986"/>
                    <a:pt x="174117" y="133223"/>
                    <a:pt x="174117" y="123571"/>
                  </a:cubicBezTo>
                  <a:cubicBezTo>
                    <a:pt x="174117" y="116205"/>
                    <a:pt x="172847" y="109220"/>
                    <a:pt x="170434" y="102616"/>
                  </a:cubicBezTo>
                  <a:cubicBezTo>
                    <a:pt x="168021" y="96012"/>
                    <a:pt x="164338" y="90424"/>
                    <a:pt x="159512" y="85598"/>
                  </a:cubicBezTo>
                  <a:cubicBezTo>
                    <a:pt x="154813" y="80772"/>
                    <a:pt x="148590" y="76962"/>
                    <a:pt x="140970" y="74168"/>
                  </a:cubicBezTo>
                  <a:cubicBezTo>
                    <a:pt x="133350" y="71374"/>
                    <a:pt x="124460" y="69977"/>
                    <a:pt x="114173" y="69977"/>
                  </a:cubicBezTo>
                  <a:cubicBezTo>
                    <a:pt x="102616" y="69977"/>
                    <a:pt x="91694" y="71755"/>
                    <a:pt x="81407" y="75184"/>
                  </a:cubicBezTo>
                  <a:cubicBezTo>
                    <a:pt x="71120" y="78613"/>
                    <a:pt x="61849" y="82423"/>
                    <a:pt x="53721" y="86614"/>
                  </a:cubicBezTo>
                  <a:cubicBezTo>
                    <a:pt x="45593" y="90678"/>
                    <a:pt x="38735" y="94615"/>
                    <a:pt x="33020" y="98171"/>
                  </a:cubicBezTo>
                  <a:cubicBezTo>
                    <a:pt x="27305" y="101727"/>
                    <a:pt x="23114" y="103505"/>
                    <a:pt x="20447" y="103505"/>
                  </a:cubicBezTo>
                  <a:cubicBezTo>
                    <a:pt x="18669" y="103505"/>
                    <a:pt x="17018" y="103124"/>
                    <a:pt x="15748" y="102362"/>
                  </a:cubicBezTo>
                  <a:cubicBezTo>
                    <a:pt x="14351" y="101600"/>
                    <a:pt x="13335" y="100076"/>
                    <a:pt x="12446" y="97790"/>
                  </a:cubicBezTo>
                  <a:cubicBezTo>
                    <a:pt x="11557" y="95631"/>
                    <a:pt x="10795" y="92329"/>
                    <a:pt x="10414" y="88138"/>
                  </a:cubicBezTo>
                  <a:cubicBezTo>
                    <a:pt x="9906" y="83820"/>
                    <a:pt x="9652" y="78359"/>
                    <a:pt x="9652" y="71628"/>
                  </a:cubicBezTo>
                  <a:cubicBezTo>
                    <a:pt x="9652" y="66040"/>
                    <a:pt x="9779" y="61468"/>
                    <a:pt x="10033" y="57785"/>
                  </a:cubicBezTo>
                  <a:cubicBezTo>
                    <a:pt x="10287" y="54102"/>
                    <a:pt x="10668" y="51054"/>
                    <a:pt x="11430" y="48514"/>
                  </a:cubicBezTo>
                  <a:cubicBezTo>
                    <a:pt x="12065" y="46101"/>
                    <a:pt x="12954" y="43942"/>
                    <a:pt x="13843" y="42164"/>
                  </a:cubicBezTo>
                  <a:cubicBezTo>
                    <a:pt x="14859" y="40386"/>
                    <a:pt x="16510" y="38481"/>
                    <a:pt x="18796" y="36322"/>
                  </a:cubicBezTo>
                  <a:cubicBezTo>
                    <a:pt x="20955" y="34290"/>
                    <a:pt x="25527" y="31115"/>
                    <a:pt x="32512" y="26797"/>
                  </a:cubicBezTo>
                  <a:cubicBezTo>
                    <a:pt x="39370" y="22606"/>
                    <a:pt x="48133" y="18415"/>
                    <a:pt x="58547" y="14478"/>
                  </a:cubicBezTo>
                  <a:cubicBezTo>
                    <a:pt x="69088" y="10414"/>
                    <a:pt x="81153" y="6985"/>
                    <a:pt x="94996" y="4191"/>
                  </a:cubicBezTo>
                  <a:cubicBezTo>
                    <a:pt x="108712" y="1397"/>
                    <a:pt x="123571" y="0"/>
                    <a:pt x="139700" y="0"/>
                  </a:cubicBezTo>
                  <a:close/>
                </a:path>
              </a:pathLst>
            </a:custGeom>
            <a:ln w="10668" cap="flat">
              <a:round/>
            </a:ln>
          </p:spPr>
          <p:style>
            <a:lnRef idx="1">
              <a:srgbClr val="0D0D0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5A21F11-61A1-30D0-C3CC-2560FA7758FC}"/>
                </a:ext>
              </a:extLst>
            </p:cNvPr>
            <p:cNvSpPr/>
            <p:nvPr/>
          </p:nvSpPr>
          <p:spPr>
            <a:xfrm>
              <a:off x="1330678" y="2628588"/>
              <a:ext cx="37753" cy="12764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4AB8EBC-5AA1-E616-6B06-4DAF5F8FA1F5}"/>
                </a:ext>
              </a:extLst>
            </p:cNvPr>
            <p:cNvSpPr/>
            <p:nvPr/>
          </p:nvSpPr>
          <p:spPr>
            <a:xfrm>
              <a:off x="1470668" y="2628597"/>
              <a:ext cx="37753" cy="12764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5DAA5DA-FE68-9B2B-FB5A-0BD81AFBD8BB}"/>
                </a:ext>
              </a:extLst>
            </p:cNvPr>
            <p:cNvSpPr/>
            <p:nvPr/>
          </p:nvSpPr>
          <p:spPr>
            <a:xfrm>
              <a:off x="1094486" y="2628604"/>
              <a:ext cx="37753" cy="12764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52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مخطط السمكة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8146131" y="3045305"/>
            <a:ext cx="4057706" cy="3307539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0F3E1CA7-CE96-3F23-1FDB-3CCD17142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838" t="14712" r="5883" b="4740"/>
          <a:stretch/>
        </p:blipFill>
        <p:spPr>
          <a:xfrm>
            <a:off x="525620" y="1405030"/>
            <a:ext cx="7378848" cy="295842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D9F0235-E4B2-E051-2959-3926F871C109}"/>
              </a:ext>
            </a:extLst>
          </p:cNvPr>
          <p:cNvGrpSpPr/>
          <p:nvPr/>
        </p:nvGrpSpPr>
        <p:grpSpPr>
          <a:xfrm>
            <a:off x="387665" y="5005988"/>
            <a:ext cx="3658205" cy="1351207"/>
            <a:chOff x="319727" y="4736091"/>
            <a:chExt cx="3658205" cy="135120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74E64CD-43E8-0411-9008-9F69F9405B1F}"/>
                </a:ext>
              </a:extLst>
            </p:cNvPr>
            <p:cNvSpPr/>
            <p:nvPr/>
          </p:nvSpPr>
          <p:spPr>
            <a:xfrm>
              <a:off x="334479" y="5510964"/>
              <a:ext cx="1038447" cy="5614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F0FA2C3-EDDA-B2ED-4144-6BD7D56387C1}"/>
                </a:ext>
              </a:extLst>
            </p:cNvPr>
            <p:cNvSpPr/>
            <p:nvPr/>
          </p:nvSpPr>
          <p:spPr>
            <a:xfrm>
              <a:off x="319727" y="4736091"/>
              <a:ext cx="1038447" cy="5614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0CD52F9-CD1D-4D8B-6DF6-417482CAD505}"/>
                </a:ext>
              </a:extLst>
            </p:cNvPr>
            <p:cNvSpPr/>
            <p:nvPr/>
          </p:nvSpPr>
          <p:spPr>
            <a:xfrm>
              <a:off x="1629606" y="4750951"/>
              <a:ext cx="1038447" cy="5614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82F4911-2552-D8F5-191C-53F02B909E15}"/>
                </a:ext>
              </a:extLst>
            </p:cNvPr>
            <p:cNvSpPr/>
            <p:nvPr/>
          </p:nvSpPr>
          <p:spPr>
            <a:xfrm>
              <a:off x="1629606" y="5510964"/>
              <a:ext cx="1038447" cy="5614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9CCD373-C62C-164E-E4E3-245157AC945F}"/>
                </a:ext>
              </a:extLst>
            </p:cNvPr>
            <p:cNvSpPr/>
            <p:nvPr/>
          </p:nvSpPr>
          <p:spPr>
            <a:xfrm>
              <a:off x="2939485" y="4765811"/>
              <a:ext cx="1038447" cy="5614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310D37D-AA0D-657D-4CDC-8EE6A035B487}"/>
                </a:ext>
              </a:extLst>
            </p:cNvPr>
            <p:cNvSpPr/>
            <p:nvPr/>
          </p:nvSpPr>
          <p:spPr>
            <a:xfrm>
              <a:off x="2939485" y="5525824"/>
              <a:ext cx="1038447" cy="5614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448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39319" y="1018408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متجر المسار التقني للوسائل التعليمية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4" name="Picture 10" descr="Vetores de Conjunto Colorido Em Branco Sacos De Compras Isolado Vetor  Ilustração e mais imagens de Sacola de compras - iStock">
            <a:extLst>
              <a:ext uri="{FF2B5EF4-FFF2-40B4-BE49-F238E27FC236}">
                <a16:creationId xmlns:a16="http://schemas.microsoft.com/office/drawing/2014/main" id="{271F7D1B-6A3E-D7E7-D246-367E476F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2" y="4852321"/>
            <a:ext cx="2576531" cy="20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6007367" y="2368447"/>
            <a:ext cx="6270368" cy="4489554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3E7324-41BF-50DD-B804-75B7DDD9EDBE}"/>
              </a:ext>
            </a:extLst>
          </p:cNvPr>
          <p:cNvSpPr/>
          <p:nvPr/>
        </p:nvSpPr>
        <p:spPr>
          <a:xfrm>
            <a:off x="338042" y="2233534"/>
            <a:ext cx="5118378" cy="214359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rgbClr val="C00000"/>
                </a:solidFill>
              </a:rPr>
              <a:t>متجر لإعداد الوسائل التعليمية بأيدي طالبات ذوي الاحتياجات الخاصة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F3E1CA7-CE96-3F23-1FDB-3CCD17142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838" t="14712" r="5883" b="4740"/>
          <a:stretch/>
        </p:blipFill>
        <p:spPr>
          <a:xfrm>
            <a:off x="0" y="26232"/>
            <a:ext cx="12191999" cy="683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3D9F0235-E4B2-E051-2959-3926F871C109}"/>
              </a:ext>
            </a:extLst>
          </p:cNvPr>
          <p:cNvGrpSpPr/>
          <p:nvPr/>
        </p:nvGrpSpPr>
        <p:grpSpPr>
          <a:xfrm>
            <a:off x="1139254" y="149175"/>
            <a:ext cx="10446671" cy="4317529"/>
            <a:chOff x="319727" y="4736091"/>
            <a:chExt cx="3658205" cy="122365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74E64CD-43E8-0411-9008-9F69F9405B1F}"/>
                </a:ext>
              </a:extLst>
            </p:cNvPr>
            <p:cNvSpPr/>
            <p:nvPr/>
          </p:nvSpPr>
          <p:spPr>
            <a:xfrm>
              <a:off x="319727" y="5398268"/>
              <a:ext cx="1038447" cy="5614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F0FA2C3-EDDA-B2ED-4144-6BD7D56387C1}"/>
                </a:ext>
              </a:extLst>
            </p:cNvPr>
            <p:cNvSpPr/>
            <p:nvPr/>
          </p:nvSpPr>
          <p:spPr>
            <a:xfrm>
              <a:off x="319727" y="4736091"/>
              <a:ext cx="1038447" cy="5614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0CD52F9-CD1D-4D8B-6DF6-417482CAD505}"/>
                </a:ext>
              </a:extLst>
            </p:cNvPr>
            <p:cNvSpPr/>
            <p:nvPr/>
          </p:nvSpPr>
          <p:spPr>
            <a:xfrm>
              <a:off x="1629606" y="4750951"/>
              <a:ext cx="1038447" cy="5614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82F4911-2552-D8F5-191C-53F02B909E15}"/>
                </a:ext>
              </a:extLst>
            </p:cNvPr>
            <p:cNvSpPr/>
            <p:nvPr/>
          </p:nvSpPr>
          <p:spPr>
            <a:xfrm>
              <a:off x="1629606" y="5384904"/>
              <a:ext cx="1038447" cy="5614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9CCD373-C62C-164E-E4E3-245157AC945F}"/>
                </a:ext>
              </a:extLst>
            </p:cNvPr>
            <p:cNvSpPr/>
            <p:nvPr/>
          </p:nvSpPr>
          <p:spPr>
            <a:xfrm>
              <a:off x="2939485" y="4765811"/>
              <a:ext cx="1038447" cy="5614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310D37D-AA0D-657D-4CDC-8EE6A035B487}"/>
                </a:ext>
              </a:extLst>
            </p:cNvPr>
            <p:cNvSpPr/>
            <p:nvPr/>
          </p:nvSpPr>
          <p:spPr>
            <a:xfrm>
              <a:off x="2939485" y="5384904"/>
              <a:ext cx="1038447" cy="5614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C3A855-39AF-B428-275C-F1D5412985C9}"/>
              </a:ext>
            </a:extLst>
          </p:cNvPr>
          <p:cNvSpPr/>
          <p:nvPr/>
        </p:nvSpPr>
        <p:spPr>
          <a:xfrm>
            <a:off x="1139254" y="4727718"/>
            <a:ext cx="2965475" cy="1981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923483-8A64-9B4C-307B-777AD760A0D3}"/>
              </a:ext>
            </a:extLst>
          </p:cNvPr>
          <p:cNvSpPr/>
          <p:nvPr/>
        </p:nvSpPr>
        <p:spPr>
          <a:xfrm>
            <a:off x="5016868" y="4756975"/>
            <a:ext cx="2965475" cy="1981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A3967-B5A4-FB16-3CB6-172C810FBCB4}"/>
              </a:ext>
            </a:extLst>
          </p:cNvPr>
          <p:cNvSpPr/>
          <p:nvPr/>
        </p:nvSpPr>
        <p:spPr>
          <a:xfrm>
            <a:off x="8620450" y="4675285"/>
            <a:ext cx="2965475" cy="1981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4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أصابع البطاطا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6007367" y="2368447"/>
            <a:ext cx="6270368" cy="4489554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13EDA90-EB8B-ED6B-AD43-AF0983CDF6B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0077" y="669213"/>
            <a:ext cx="1982845" cy="2417813"/>
          </a:xfrm>
          <a:prstGeom prst="rect">
            <a:avLst/>
          </a:prstGeom>
        </p:spPr>
      </p:pic>
      <p:sp>
        <p:nvSpPr>
          <p:cNvPr id="7" name="Shape 27865">
            <a:extLst>
              <a:ext uri="{FF2B5EF4-FFF2-40B4-BE49-F238E27FC236}">
                <a16:creationId xmlns:a16="http://schemas.microsoft.com/office/drawing/2014/main" id="{2BB8CB30-686C-8F86-8D7F-4F552D720234}"/>
              </a:ext>
            </a:extLst>
          </p:cNvPr>
          <p:cNvSpPr/>
          <p:nvPr/>
        </p:nvSpPr>
        <p:spPr>
          <a:xfrm>
            <a:off x="4114733" y="2893322"/>
            <a:ext cx="541074" cy="2833710"/>
          </a:xfrm>
          <a:custGeom>
            <a:avLst/>
            <a:gdLst/>
            <a:ahLst/>
            <a:cxnLst/>
            <a:rect l="0" t="0" r="0" b="0"/>
            <a:pathLst>
              <a:path w="537972" h="3624072">
                <a:moveTo>
                  <a:pt x="0" y="0"/>
                </a:moveTo>
                <a:lnTo>
                  <a:pt x="537972" y="0"/>
                </a:lnTo>
                <a:lnTo>
                  <a:pt x="537972" y="3624072"/>
                </a:lnTo>
                <a:lnTo>
                  <a:pt x="0" y="3624072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FFF0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8" name="Shape 27866">
            <a:extLst>
              <a:ext uri="{FF2B5EF4-FFF2-40B4-BE49-F238E27FC236}">
                <a16:creationId xmlns:a16="http://schemas.microsoft.com/office/drawing/2014/main" id="{0E91FCC7-A485-BB57-31B2-343998B4DEAE}"/>
              </a:ext>
            </a:extLst>
          </p:cNvPr>
          <p:cNvSpPr/>
          <p:nvPr/>
        </p:nvSpPr>
        <p:spPr>
          <a:xfrm>
            <a:off x="3485861" y="2893322"/>
            <a:ext cx="539158" cy="2833710"/>
          </a:xfrm>
          <a:custGeom>
            <a:avLst/>
            <a:gdLst/>
            <a:ahLst/>
            <a:cxnLst/>
            <a:rect l="0" t="0" r="0" b="0"/>
            <a:pathLst>
              <a:path w="536448" h="3624072">
                <a:moveTo>
                  <a:pt x="0" y="0"/>
                </a:moveTo>
                <a:lnTo>
                  <a:pt x="536448" y="0"/>
                </a:lnTo>
                <a:lnTo>
                  <a:pt x="536448" y="3624072"/>
                </a:lnTo>
                <a:lnTo>
                  <a:pt x="0" y="3624072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FFF0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11" name="Shape 27868">
            <a:extLst>
              <a:ext uri="{FF2B5EF4-FFF2-40B4-BE49-F238E27FC236}">
                <a16:creationId xmlns:a16="http://schemas.microsoft.com/office/drawing/2014/main" id="{A9F56D1A-E3EC-8E7A-609F-B84B114C7BE5}"/>
              </a:ext>
            </a:extLst>
          </p:cNvPr>
          <p:cNvSpPr/>
          <p:nvPr/>
        </p:nvSpPr>
        <p:spPr>
          <a:xfrm>
            <a:off x="2877531" y="2893322"/>
            <a:ext cx="539158" cy="2833710"/>
          </a:xfrm>
          <a:custGeom>
            <a:avLst/>
            <a:gdLst/>
            <a:ahLst/>
            <a:cxnLst/>
            <a:rect l="0" t="0" r="0" b="0"/>
            <a:pathLst>
              <a:path w="536448" h="3624072">
                <a:moveTo>
                  <a:pt x="0" y="0"/>
                </a:moveTo>
                <a:lnTo>
                  <a:pt x="536448" y="0"/>
                </a:lnTo>
                <a:lnTo>
                  <a:pt x="536448" y="3624072"/>
                </a:lnTo>
                <a:lnTo>
                  <a:pt x="0" y="3624072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FFF0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AEFD2-D449-A345-560C-8BDF053D396B}"/>
              </a:ext>
            </a:extLst>
          </p:cNvPr>
          <p:cNvSpPr/>
          <p:nvPr/>
        </p:nvSpPr>
        <p:spPr>
          <a:xfrm>
            <a:off x="857345" y="2736911"/>
            <a:ext cx="1106906" cy="3128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/>
              <a:t>الخصائص</a:t>
            </a:r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4125F9-EAC1-0B42-32AC-4AE60241B712}"/>
              </a:ext>
            </a:extLst>
          </p:cNvPr>
          <p:cNvSpPr/>
          <p:nvPr/>
        </p:nvSpPr>
        <p:spPr>
          <a:xfrm rot="5400000">
            <a:off x="2585000" y="4174960"/>
            <a:ext cx="1106906" cy="3128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514033-A494-D9E9-C2D1-A56BA52C31DC}"/>
              </a:ext>
            </a:extLst>
          </p:cNvPr>
          <p:cNvSpPr/>
          <p:nvPr/>
        </p:nvSpPr>
        <p:spPr>
          <a:xfrm rot="5400000">
            <a:off x="3193038" y="4174960"/>
            <a:ext cx="1106906" cy="3128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BF326E-056D-2757-BA04-D3DEA471374A}"/>
              </a:ext>
            </a:extLst>
          </p:cNvPr>
          <p:cNvSpPr/>
          <p:nvPr/>
        </p:nvSpPr>
        <p:spPr>
          <a:xfrm rot="5400000">
            <a:off x="3870403" y="4177832"/>
            <a:ext cx="1106906" cy="31282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699CB14-D57E-F50D-8C5E-BC32B9C838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9484" y="3429000"/>
            <a:ext cx="1982845" cy="241781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5766FA9-2364-E7EB-5107-4161322CA5F0}"/>
              </a:ext>
            </a:extLst>
          </p:cNvPr>
          <p:cNvSpPr/>
          <p:nvPr/>
        </p:nvSpPr>
        <p:spPr>
          <a:xfrm>
            <a:off x="897453" y="5461562"/>
            <a:ext cx="1106906" cy="3128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/>
              <a:t>الصفات</a:t>
            </a:r>
            <a:endParaRPr lang="en-US" b="1" dirty="0"/>
          </a:p>
        </p:txBody>
      </p:sp>
      <p:sp>
        <p:nvSpPr>
          <p:cNvPr id="26" name="Shape 27865">
            <a:extLst>
              <a:ext uri="{FF2B5EF4-FFF2-40B4-BE49-F238E27FC236}">
                <a16:creationId xmlns:a16="http://schemas.microsoft.com/office/drawing/2014/main" id="{4D128BAD-412D-0158-0012-B8BBF7D0CA26}"/>
              </a:ext>
            </a:extLst>
          </p:cNvPr>
          <p:cNvSpPr/>
          <p:nvPr/>
        </p:nvSpPr>
        <p:spPr>
          <a:xfrm>
            <a:off x="4114733" y="2893323"/>
            <a:ext cx="541074" cy="2833710"/>
          </a:xfrm>
          <a:custGeom>
            <a:avLst/>
            <a:gdLst/>
            <a:ahLst/>
            <a:cxnLst/>
            <a:rect l="0" t="0" r="0" b="0"/>
            <a:pathLst>
              <a:path w="537972" h="3624072">
                <a:moveTo>
                  <a:pt x="0" y="0"/>
                </a:moveTo>
                <a:lnTo>
                  <a:pt x="537972" y="0"/>
                </a:lnTo>
                <a:lnTo>
                  <a:pt x="537972" y="3624072"/>
                </a:lnTo>
                <a:lnTo>
                  <a:pt x="0" y="3624072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FFF0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CD1D79-7577-15D4-D7F2-311860584B0C}"/>
              </a:ext>
            </a:extLst>
          </p:cNvPr>
          <p:cNvSpPr/>
          <p:nvPr/>
        </p:nvSpPr>
        <p:spPr>
          <a:xfrm rot="5400000">
            <a:off x="3870403" y="4177834"/>
            <a:ext cx="1106906" cy="3128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hape 27865">
            <a:extLst>
              <a:ext uri="{FF2B5EF4-FFF2-40B4-BE49-F238E27FC236}">
                <a16:creationId xmlns:a16="http://schemas.microsoft.com/office/drawing/2014/main" id="{43B39A63-20D9-EAED-6AC1-EE1830D8E39B}"/>
              </a:ext>
            </a:extLst>
          </p:cNvPr>
          <p:cNvSpPr/>
          <p:nvPr/>
        </p:nvSpPr>
        <p:spPr>
          <a:xfrm>
            <a:off x="4793722" y="2893322"/>
            <a:ext cx="541074" cy="2833710"/>
          </a:xfrm>
          <a:custGeom>
            <a:avLst/>
            <a:gdLst/>
            <a:ahLst/>
            <a:cxnLst/>
            <a:rect l="0" t="0" r="0" b="0"/>
            <a:pathLst>
              <a:path w="537972" h="3624072">
                <a:moveTo>
                  <a:pt x="0" y="0"/>
                </a:moveTo>
                <a:lnTo>
                  <a:pt x="537972" y="0"/>
                </a:lnTo>
                <a:lnTo>
                  <a:pt x="537972" y="3624072"/>
                </a:lnTo>
                <a:lnTo>
                  <a:pt x="0" y="3624072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FFF0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CB1512-98F1-9F96-AA6C-23DE9367B299}"/>
              </a:ext>
            </a:extLst>
          </p:cNvPr>
          <p:cNvSpPr/>
          <p:nvPr/>
        </p:nvSpPr>
        <p:spPr>
          <a:xfrm rot="5400000">
            <a:off x="4549392" y="4177833"/>
            <a:ext cx="1106906" cy="3128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3EDA90-EB8B-ED6B-AD43-AF0983CDF6BD}"/>
              </a:ext>
            </a:extLst>
          </p:cNvPr>
          <p:cNvPicPr/>
          <p:nvPr/>
        </p:nvPicPr>
        <p:blipFill rotWithShape="1">
          <a:blip r:embed="rId2"/>
          <a:srcRect l="7444" t="29509" r="8287"/>
          <a:stretch/>
        </p:blipFill>
        <p:spPr>
          <a:xfrm rot="16200000">
            <a:off x="2667000" y="-1562725"/>
            <a:ext cx="6858000" cy="998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6232828-9A4C-BEA7-52F3-C91116FBEB84}"/>
              </a:ext>
            </a:extLst>
          </p:cNvPr>
          <p:cNvSpPr/>
          <p:nvPr/>
        </p:nvSpPr>
        <p:spPr>
          <a:xfrm rot="16200000">
            <a:off x="2520561" y="3140915"/>
            <a:ext cx="5905574" cy="7948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A92D24-B109-B8CF-26CB-3D4E280EF621}"/>
              </a:ext>
            </a:extLst>
          </p:cNvPr>
          <p:cNvSpPr/>
          <p:nvPr/>
        </p:nvSpPr>
        <p:spPr>
          <a:xfrm rot="16200000">
            <a:off x="4156793" y="3140913"/>
            <a:ext cx="5905574" cy="7948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44F0DE9-3CBA-79F2-B875-204F8B87EA37}"/>
              </a:ext>
            </a:extLst>
          </p:cNvPr>
          <p:cNvSpPr/>
          <p:nvPr/>
        </p:nvSpPr>
        <p:spPr>
          <a:xfrm rot="16200000">
            <a:off x="5492437" y="3140913"/>
            <a:ext cx="5905574" cy="7948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62A241-6238-189D-CB9E-05AF0A8C6F76}"/>
              </a:ext>
            </a:extLst>
          </p:cNvPr>
          <p:cNvSpPr/>
          <p:nvPr/>
        </p:nvSpPr>
        <p:spPr>
          <a:xfrm rot="16200000">
            <a:off x="6964164" y="3140914"/>
            <a:ext cx="5905574" cy="7948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2B804B3-28FB-F4B2-465D-E0879C19A9DB}"/>
              </a:ext>
            </a:extLst>
          </p:cNvPr>
          <p:cNvSpPr/>
          <p:nvPr/>
        </p:nvSpPr>
        <p:spPr>
          <a:xfrm rot="16200000">
            <a:off x="8507883" y="3140914"/>
            <a:ext cx="5905574" cy="7948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2FE8E9E-86D1-065F-13D2-447E6B3A9C7C}"/>
              </a:ext>
            </a:extLst>
          </p:cNvPr>
          <p:cNvGrpSpPr/>
          <p:nvPr/>
        </p:nvGrpSpPr>
        <p:grpSpPr>
          <a:xfrm>
            <a:off x="489679" y="56336"/>
            <a:ext cx="11607382" cy="6702292"/>
            <a:chOff x="489679" y="56336"/>
            <a:chExt cx="11607382" cy="67022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894DC5-8847-C96B-47D1-FF5D051CA0D4}"/>
                </a:ext>
              </a:extLst>
            </p:cNvPr>
            <p:cNvGrpSpPr/>
            <p:nvPr/>
          </p:nvGrpSpPr>
          <p:grpSpPr>
            <a:xfrm>
              <a:off x="6490740" y="56336"/>
              <a:ext cx="5606321" cy="6659257"/>
              <a:chOff x="2877531" y="2893322"/>
              <a:chExt cx="2457265" cy="2833711"/>
            </a:xfrm>
          </p:grpSpPr>
          <p:sp>
            <p:nvSpPr>
              <p:cNvPr id="8" name="Shape 27866">
                <a:extLst>
                  <a:ext uri="{FF2B5EF4-FFF2-40B4-BE49-F238E27FC236}">
                    <a16:creationId xmlns:a16="http://schemas.microsoft.com/office/drawing/2014/main" id="{0E91FCC7-A485-BB57-31B2-343998B4DEAE}"/>
                  </a:ext>
                </a:extLst>
              </p:cNvPr>
              <p:cNvSpPr/>
              <p:nvPr/>
            </p:nvSpPr>
            <p:spPr>
              <a:xfrm>
                <a:off x="3485861" y="2893322"/>
                <a:ext cx="539158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6448" h="3624072">
                    <a:moveTo>
                      <a:pt x="0" y="0"/>
                    </a:moveTo>
                    <a:lnTo>
                      <a:pt x="536448" y="0"/>
                    </a:lnTo>
                    <a:lnTo>
                      <a:pt x="536448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Shape 27868">
                <a:extLst>
                  <a:ext uri="{FF2B5EF4-FFF2-40B4-BE49-F238E27FC236}">
                    <a16:creationId xmlns:a16="http://schemas.microsoft.com/office/drawing/2014/main" id="{A9F56D1A-E3EC-8E7A-609F-B84B114C7BE5}"/>
                  </a:ext>
                </a:extLst>
              </p:cNvPr>
              <p:cNvSpPr/>
              <p:nvPr/>
            </p:nvSpPr>
            <p:spPr>
              <a:xfrm>
                <a:off x="2877531" y="2893322"/>
                <a:ext cx="539158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6448" h="3624072">
                    <a:moveTo>
                      <a:pt x="0" y="0"/>
                    </a:moveTo>
                    <a:lnTo>
                      <a:pt x="536448" y="0"/>
                    </a:lnTo>
                    <a:lnTo>
                      <a:pt x="536448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Shape 27865">
                <a:extLst>
                  <a:ext uri="{FF2B5EF4-FFF2-40B4-BE49-F238E27FC236}">
                    <a16:creationId xmlns:a16="http://schemas.microsoft.com/office/drawing/2014/main" id="{4D128BAD-412D-0158-0012-B8BBF7D0CA26}"/>
                  </a:ext>
                </a:extLst>
              </p:cNvPr>
              <p:cNvSpPr/>
              <p:nvPr/>
            </p:nvSpPr>
            <p:spPr>
              <a:xfrm>
                <a:off x="4114733" y="2893323"/>
                <a:ext cx="541074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7972" h="3624072">
                    <a:moveTo>
                      <a:pt x="0" y="0"/>
                    </a:moveTo>
                    <a:lnTo>
                      <a:pt x="537972" y="0"/>
                    </a:lnTo>
                    <a:lnTo>
                      <a:pt x="537972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Shape 27865">
                <a:extLst>
                  <a:ext uri="{FF2B5EF4-FFF2-40B4-BE49-F238E27FC236}">
                    <a16:creationId xmlns:a16="http://schemas.microsoft.com/office/drawing/2014/main" id="{43B39A63-20D9-EAED-6AC1-EE1830D8E39B}"/>
                  </a:ext>
                </a:extLst>
              </p:cNvPr>
              <p:cNvSpPr/>
              <p:nvPr/>
            </p:nvSpPr>
            <p:spPr>
              <a:xfrm>
                <a:off x="4793722" y="2893322"/>
                <a:ext cx="541074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7972" h="3624072">
                    <a:moveTo>
                      <a:pt x="0" y="0"/>
                    </a:moveTo>
                    <a:lnTo>
                      <a:pt x="537972" y="0"/>
                    </a:lnTo>
                    <a:lnTo>
                      <a:pt x="537972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10DAAFB-7B67-F8F4-CD2D-D4565DD5B327}"/>
                </a:ext>
              </a:extLst>
            </p:cNvPr>
            <p:cNvGrpSpPr/>
            <p:nvPr/>
          </p:nvGrpSpPr>
          <p:grpSpPr>
            <a:xfrm>
              <a:off x="489679" y="99371"/>
              <a:ext cx="5606321" cy="6659257"/>
              <a:chOff x="2877531" y="2893322"/>
              <a:chExt cx="2457265" cy="2833711"/>
            </a:xfrm>
          </p:grpSpPr>
          <p:sp>
            <p:nvSpPr>
              <p:cNvPr id="10" name="Shape 27866">
                <a:extLst>
                  <a:ext uri="{FF2B5EF4-FFF2-40B4-BE49-F238E27FC236}">
                    <a16:creationId xmlns:a16="http://schemas.microsoft.com/office/drawing/2014/main" id="{5EA7E46A-774B-0329-602D-5D3D051B1D48}"/>
                  </a:ext>
                </a:extLst>
              </p:cNvPr>
              <p:cNvSpPr/>
              <p:nvPr/>
            </p:nvSpPr>
            <p:spPr>
              <a:xfrm>
                <a:off x="3485861" y="2893322"/>
                <a:ext cx="539158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6448" h="3624072">
                    <a:moveTo>
                      <a:pt x="0" y="0"/>
                    </a:moveTo>
                    <a:lnTo>
                      <a:pt x="536448" y="0"/>
                    </a:lnTo>
                    <a:lnTo>
                      <a:pt x="536448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Shape 27868">
                <a:extLst>
                  <a:ext uri="{FF2B5EF4-FFF2-40B4-BE49-F238E27FC236}">
                    <a16:creationId xmlns:a16="http://schemas.microsoft.com/office/drawing/2014/main" id="{FC8E863E-DA4F-1B3D-B339-0FCDF6384F51}"/>
                  </a:ext>
                </a:extLst>
              </p:cNvPr>
              <p:cNvSpPr/>
              <p:nvPr/>
            </p:nvSpPr>
            <p:spPr>
              <a:xfrm>
                <a:off x="2877531" y="2893322"/>
                <a:ext cx="539158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6448" h="3624072">
                    <a:moveTo>
                      <a:pt x="0" y="0"/>
                    </a:moveTo>
                    <a:lnTo>
                      <a:pt x="536448" y="0"/>
                    </a:lnTo>
                    <a:lnTo>
                      <a:pt x="536448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Shape 27865">
                <a:extLst>
                  <a:ext uri="{FF2B5EF4-FFF2-40B4-BE49-F238E27FC236}">
                    <a16:creationId xmlns:a16="http://schemas.microsoft.com/office/drawing/2014/main" id="{945D1291-3F97-B35F-56DF-AA8B232785A9}"/>
                  </a:ext>
                </a:extLst>
              </p:cNvPr>
              <p:cNvSpPr/>
              <p:nvPr/>
            </p:nvSpPr>
            <p:spPr>
              <a:xfrm>
                <a:off x="4114733" y="2893323"/>
                <a:ext cx="541074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7972" h="3624072">
                    <a:moveTo>
                      <a:pt x="0" y="0"/>
                    </a:moveTo>
                    <a:lnTo>
                      <a:pt x="537972" y="0"/>
                    </a:lnTo>
                    <a:lnTo>
                      <a:pt x="537972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Shape 27865">
                <a:extLst>
                  <a:ext uri="{FF2B5EF4-FFF2-40B4-BE49-F238E27FC236}">
                    <a16:creationId xmlns:a16="http://schemas.microsoft.com/office/drawing/2014/main" id="{2768A8FB-E9CA-B2E9-6E06-64D1D4940C52}"/>
                  </a:ext>
                </a:extLst>
              </p:cNvPr>
              <p:cNvSpPr/>
              <p:nvPr/>
            </p:nvSpPr>
            <p:spPr>
              <a:xfrm>
                <a:off x="4793722" y="2893322"/>
                <a:ext cx="541074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7972" h="3624072">
                    <a:moveTo>
                      <a:pt x="0" y="0"/>
                    </a:moveTo>
                    <a:lnTo>
                      <a:pt x="537972" y="0"/>
                    </a:lnTo>
                    <a:lnTo>
                      <a:pt x="537972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522CCD2-EC1A-48E1-14A9-A329F0725B26}"/>
                </a:ext>
              </a:extLst>
            </p:cNvPr>
            <p:cNvSpPr/>
            <p:nvPr/>
          </p:nvSpPr>
          <p:spPr>
            <a:xfrm rot="16200000">
              <a:off x="-1830529" y="3140914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5604C4-2BC7-C25E-DDD3-E214CA9A869E}"/>
                </a:ext>
              </a:extLst>
            </p:cNvPr>
            <p:cNvSpPr/>
            <p:nvPr/>
          </p:nvSpPr>
          <p:spPr>
            <a:xfrm rot="16200000">
              <a:off x="-494885" y="3140914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A387132-E006-41D2-10C6-B4BCE2D850A5}"/>
                </a:ext>
              </a:extLst>
            </p:cNvPr>
            <p:cNvSpPr/>
            <p:nvPr/>
          </p:nvSpPr>
          <p:spPr>
            <a:xfrm rot="16200000">
              <a:off x="976842" y="3140915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7099082-19C8-A901-FB0D-0C39C0EB273C}"/>
                </a:ext>
              </a:extLst>
            </p:cNvPr>
            <p:cNvSpPr/>
            <p:nvPr/>
          </p:nvSpPr>
          <p:spPr>
            <a:xfrm rot="16200000">
              <a:off x="2532845" y="3140915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1F170F5-375E-2C6A-F43E-8E56EBBE61E3}"/>
                </a:ext>
              </a:extLst>
            </p:cNvPr>
            <p:cNvSpPr/>
            <p:nvPr/>
          </p:nvSpPr>
          <p:spPr>
            <a:xfrm rot="16200000">
              <a:off x="4169077" y="3140913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9886C20-7F9F-5756-E79E-36B50AE99065}"/>
                </a:ext>
              </a:extLst>
            </p:cNvPr>
            <p:cNvSpPr/>
            <p:nvPr/>
          </p:nvSpPr>
          <p:spPr>
            <a:xfrm rot="16200000">
              <a:off x="5504721" y="3140913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69C5988-B1BA-9115-B95D-132227C725B1}"/>
                </a:ext>
              </a:extLst>
            </p:cNvPr>
            <p:cNvSpPr/>
            <p:nvPr/>
          </p:nvSpPr>
          <p:spPr>
            <a:xfrm rot="16200000">
              <a:off x="6976448" y="3140914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8546A30-3D62-0D70-8314-05E78BCB72A3}"/>
                </a:ext>
              </a:extLst>
            </p:cNvPr>
            <p:cNvSpPr/>
            <p:nvPr/>
          </p:nvSpPr>
          <p:spPr>
            <a:xfrm rot="16200000">
              <a:off x="8520167" y="3140914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8552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6232828-9A4C-BEA7-52F3-C91116FBEB84}"/>
              </a:ext>
            </a:extLst>
          </p:cNvPr>
          <p:cNvSpPr/>
          <p:nvPr/>
        </p:nvSpPr>
        <p:spPr>
          <a:xfrm rot="16200000">
            <a:off x="2520561" y="3140915"/>
            <a:ext cx="5905574" cy="7948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A92D24-B109-B8CF-26CB-3D4E280EF621}"/>
              </a:ext>
            </a:extLst>
          </p:cNvPr>
          <p:cNvSpPr/>
          <p:nvPr/>
        </p:nvSpPr>
        <p:spPr>
          <a:xfrm rot="16200000">
            <a:off x="4156793" y="3140913"/>
            <a:ext cx="5905574" cy="7948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44F0DE9-3CBA-79F2-B875-204F8B87EA37}"/>
              </a:ext>
            </a:extLst>
          </p:cNvPr>
          <p:cNvSpPr/>
          <p:nvPr/>
        </p:nvSpPr>
        <p:spPr>
          <a:xfrm rot="16200000">
            <a:off x="5492437" y="3140913"/>
            <a:ext cx="5905574" cy="7948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62A241-6238-189D-CB9E-05AF0A8C6F76}"/>
              </a:ext>
            </a:extLst>
          </p:cNvPr>
          <p:cNvSpPr/>
          <p:nvPr/>
        </p:nvSpPr>
        <p:spPr>
          <a:xfrm rot="16200000">
            <a:off x="6964164" y="3140914"/>
            <a:ext cx="5905574" cy="7948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2B804B3-28FB-F4B2-465D-E0879C19A9DB}"/>
              </a:ext>
            </a:extLst>
          </p:cNvPr>
          <p:cNvSpPr/>
          <p:nvPr/>
        </p:nvSpPr>
        <p:spPr>
          <a:xfrm rot="16200000">
            <a:off x="8507883" y="3140914"/>
            <a:ext cx="5905574" cy="7948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2FE8E9E-86D1-065F-13D2-447E6B3A9C7C}"/>
              </a:ext>
            </a:extLst>
          </p:cNvPr>
          <p:cNvGrpSpPr/>
          <p:nvPr/>
        </p:nvGrpSpPr>
        <p:grpSpPr>
          <a:xfrm>
            <a:off x="489679" y="56336"/>
            <a:ext cx="11607382" cy="6702292"/>
            <a:chOff x="489679" y="56336"/>
            <a:chExt cx="11607382" cy="67022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894DC5-8847-C96B-47D1-FF5D051CA0D4}"/>
                </a:ext>
              </a:extLst>
            </p:cNvPr>
            <p:cNvGrpSpPr/>
            <p:nvPr/>
          </p:nvGrpSpPr>
          <p:grpSpPr>
            <a:xfrm>
              <a:off x="6490740" y="56336"/>
              <a:ext cx="5606321" cy="6659257"/>
              <a:chOff x="2877531" y="2893322"/>
              <a:chExt cx="2457265" cy="2833711"/>
            </a:xfrm>
          </p:grpSpPr>
          <p:sp>
            <p:nvSpPr>
              <p:cNvPr id="8" name="Shape 27866">
                <a:extLst>
                  <a:ext uri="{FF2B5EF4-FFF2-40B4-BE49-F238E27FC236}">
                    <a16:creationId xmlns:a16="http://schemas.microsoft.com/office/drawing/2014/main" id="{0E91FCC7-A485-BB57-31B2-343998B4DEAE}"/>
                  </a:ext>
                </a:extLst>
              </p:cNvPr>
              <p:cNvSpPr/>
              <p:nvPr/>
            </p:nvSpPr>
            <p:spPr>
              <a:xfrm>
                <a:off x="3485861" y="2893322"/>
                <a:ext cx="539158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6448" h="3624072">
                    <a:moveTo>
                      <a:pt x="0" y="0"/>
                    </a:moveTo>
                    <a:lnTo>
                      <a:pt x="536448" y="0"/>
                    </a:lnTo>
                    <a:lnTo>
                      <a:pt x="536448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Shape 27868">
                <a:extLst>
                  <a:ext uri="{FF2B5EF4-FFF2-40B4-BE49-F238E27FC236}">
                    <a16:creationId xmlns:a16="http://schemas.microsoft.com/office/drawing/2014/main" id="{A9F56D1A-E3EC-8E7A-609F-B84B114C7BE5}"/>
                  </a:ext>
                </a:extLst>
              </p:cNvPr>
              <p:cNvSpPr/>
              <p:nvPr/>
            </p:nvSpPr>
            <p:spPr>
              <a:xfrm>
                <a:off x="2877531" y="2893322"/>
                <a:ext cx="539158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6448" h="3624072">
                    <a:moveTo>
                      <a:pt x="0" y="0"/>
                    </a:moveTo>
                    <a:lnTo>
                      <a:pt x="536448" y="0"/>
                    </a:lnTo>
                    <a:lnTo>
                      <a:pt x="536448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Shape 27865">
                <a:extLst>
                  <a:ext uri="{FF2B5EF4-FFF2-40B4-BE49-F238E27FC236}">
                    <a16:creationId xmlns:a16="http://schemas.microsoft.com/office/drawing/2014/main" id="{4D128BAD-412D-0158-0012-B8BBF7D0CA26}"/>
                  </a:ext>
                </a:extLst>
              </p:cNvPr>
              <p:cNvSpPr/>
              <p:nvPr/>
            </p:nvSpPr>
            <p:spPr>
              <a:xfrm>
                <a:off x="4114733" y="2893323"/>
                <a:ext cx="541074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7972" h="3624072">
                    <a:moveTo>
                      <a:pt x="0" y="0"/>
                    </a:moveTo>
                    <a:lnTo>
                      <a:pt x="537972" y="0"/>
                    </a:lnTo>
                    <a:lnTo>
                      <a:pt x="537972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Shape 27865">
                <a:extLst>
                  <a:ext uri="{FF2B5EF4-FFF2-40B4-BE49-F238E27FC236}">
                    <a16:creationId xmlns:a16="http://schemas.microsoft.com/office/drawing/2014/main" id="{43B39A63-20D9-EAED-6AC1-EE1830D8E39B}"/>
                  </a:ext>
                </a:extLst>
              </p:cNvPr>
              <p:cNvSpPr/>
              <p:nvPr/>
            </p:nvSpPr>
            <p:spPr>
              <a:xfrm>
                <a:off x="4793722" y="2893322"/>
                <a:ext cx="541074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7972" h="3624072">
                    <a:moveTo>
                      <a:pt x="0" y="0"/>
                    </a:moveTo>
                    <a:lnTo>
                      <a:pt x="537972" y="0"/>
                    </a:lnTo>
                    <a:lnTo>
                      <a:pt x="537972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10DAAFB-7B67-F8F4-CD2D-D4565DD5B327}"/>
                </a:ext>
              </a:extLst>
            </p:cNvPr>
            <p:cNvGrpSpPr/>
            <p:nvPr/>
          </p:nvGrpSpPr>
          <p:grpSpPr>
            <a:xfrm>
              <a:off x="489679" y="99371"/>
              <a:ext cx="5606321" cy="6659257"/>
              <a:chOff x="2877531" y="2893322"/>
              <a:chExt cx="2457265" cy="2833711"/>
            </a:xfrm>
          </p:grpSpPr>
          <p:sp>
            <p:nvSpPr>
              <p:cNvPr id="10" name="Shape 27866">
                <a:extLst>
                  <a:ext uri="{FF2B5EF4-FFF2-40B4-BE49-F238E27FC236}">
                    <a16:creationId xmlns:a16="http://schemas.microsoft.com/office/drawing/2014/main" id="{5EA7E46A-774B-0329-602D-5D3D051B1D48}"/>
                  </a:ext>
                </a:extLst>
              </p:cNvPr>
              <p:cNvSpPr/>
              <p:nvPr/>
            </p:nvSpPr>
            <p:spPr>
              <a:xfrm>
                <a:off x="3485861" y="2893322"/>
                <a:ext cx="539158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6448" h="3624072">
                    <a:moveTo>
                      <a:pt x="0" y="0"/>
                    </a:moveTo>
                    <a:lnTo>
                      <a:pt x="536448" y="0"/>
                    </a:lnTo>
                    <a:lnTo>
                      <a:pt x="536448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Shape 27868">
                <a:extLst>
                  <a:ext uri="{FF2B5EF4-FFF2-40B4-BE49-F238E27FC236}">
                    <a16:creationId xmlns:a16="http://schemas.microsoft.com/office/drawing/2014/main" id="{FC8E863E-DA4F-1B3D-B339-0FCDF6384F51}"/>
                  </a:ext>
                </a:extLst>
              </p:cNvPr>
              <p:cNvSpPr/>
              <p:nvPr/>
            </p:nvSpPr>
            <p:spPr>
              <a:xfrm>
                <a:off x="2877531" y="2893322"/>
                <a:ext cx="539158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6448" h="3624072">
                    <a:moveTo>
                      <a:pt x="0" y="0"/>
                    </a:moveTo>
                    <a:lnTo>
                      <a:pt x="536448" y="0"/>
                    </a:lnTo>
                    <a:lnTo>
                      <a:pt x="536448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Shape 27865">
                <a:extLst>
                  <a:ext uri="{FF2B5EF4-FFF2-40B4-BE49-F238E27FC236}">
                    <a16:creationId xmlns:a16="http://schemas.microsoft.com/office/drawing/2014/main" id="{945D1291-3F97-B35F-56DF-AA8B232785A9}"/>
                  </a:ext>
                </a:extLst>
              </p:cNvPr>
              <p:cNvSpPr/>
              <p:nvPr/>
            </p:nvSpPr>
            <p:spPr>
              <a:xfrm>
                <a:off x="4114733" y="2893323"/>
                <a:ext cx="541074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7972" h="3624072">
                    <a:moveTo>
                      <a:pt x="0" y="0"/>
                    </a:moveTo>
                    <a:lnTo>
                      <a:pt x="537972" y="0"/>
                    </a:lnTo>
                    <a:lnTo>
                      <a:pt x="537972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Shape 27865">
                <a:extLst>
                  <a:ext uri="{FF2B5EF4-FFF2-40B4-BE49-F238E27FC236}">
                    <a16:creationId xmlns:a16="http://schemas.microsoft.com/office/drawing/2014/main" id="{2768A8FB-E9CA-B2E9-6E06-64D1D4940C52}"/>
                  </a:ext>
                </a:extLst>
              </p:cNvPr>
              <p:cNvSpPr/>
              <p:nvPr/>
            </p:nvSpPr>
            <p:spPr>
              <a:xfrm>
                <a:off x="4793722" y="2893322"/>
                <a:ext cx="541074" cy="2833710"/>
              </a:xfrm>
              <a:custGeom>
                <a:avLst/>
                <a:gdLst/>
                <a:ahLst/>
                <a:cxnLst/>
                <a:rect l="0" t="0" r="0" b="0"/>
                <a:pathLst>
                  <a:path w="537972" h="3624072">
                    <a:moveTo>
                      <a:pt x="0" y="0"/>
                    </a:moveTo>
                    <a:lnTo>
                      <a:pt x="537972" y="0"/>
                    </a:lnTo>
                    <a:lnTo>
                      <a:pt x="537972" y="3624072"/>
                    </a:lnTo>
                    <a:lnTo>
                      <a:pt x="0" y="362407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F0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522CCD2-EC1A-48E1-14A9-A329F0725B26}"/>
                </a:ext>
              </a:extLst>
            </p:cNvPr>
            <p:cNvSpPr/>
            <p:nvPr/>
          </p:nvSpPr>
          <p:spPr>
            <a:xfrm rot="16200000">
              <a:off x="-1830529" y="3140914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5604C4-2BC7-C25E-DDD3-E214CA9A869E}"/>
                </a:ext>
              </a:extLst>
            </p:cNvPr>
            <p:cNvSpPr/>
            <p:nvPr/>
          </p:nvSpPr>
          <p:spPr>
            <a:xfrm rot="16200000">
              <a:off x="-494885" y="3140914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A387132-E006-41D2-10C6-B4BCE2D850A5}"/>
                </a:ext>
              </a:extLst>
            </p:cNvPr>
            <p:cNvSpPr/>
            <p:nvPr/>
          </p:nvSpPr>
          <p:spPr>
            <a:xfrm rot="16200000">
              <a:off x="976842" y="3140915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7099082-19C8-A901-FB0D-0C39C0EB273C}"/>
                </a:ext>
              </a:extLst>
            </p:cNvPr>
            <p:cNvSpPr/>
            <p:nvPr/>
          </p:nvSpPr>
          <p:spPr>
            <a:xfrm rot="16200000">
              <a:off x="2532845" y="3140915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1F170F5-375E-2C6A-F43E-8E56EBBE61E3}"/>
                </a:ext>
              </a:extLst>
            </p:cNvPr>
            <p:cNvSpPr/>
            <p:nvPr/>
          </p:nvSpPr>
          <p:spPr>
            <a:xfrm rot="16200000">
              <a:off x="4169077" y="3140913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9886C20-7F9F-5756-E79E-36B50AE99065}"/>
                </a:ext>
              </a:extLst>
            </p:cNvPr>
            <p:cNvSpPr/>
            <p:nvPr/>
          </p:nvSpPr>
          <p:spPr>
            <a:xfrm rot="16200000">
              <a:off x="5504721" y="3140913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69C5988-B1BA-9115-B95D-132227C725B1}"/>
                </a:ext>
              </a:extLst>
            </p:cNvPr>
            <p:cNvSpPr/>
            <p:nvPr/>
          </p:nvSpPr>
          <p:spPr>
            <a:xfrm rot="16200000">
              <a:off x="6976448" y="3140914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8546A30-3D62-0D70-8314-05E78BCB72A3}"/>
                </a:ext>
              </a:extLst>
            </p:cNvPr>
            <p:cNvSpPr/>
            <p:nvPr/>
          </p:nvSpPr>
          <p:spPr>
            <a:xfrm rot="16200000">
              <a:off x="8520167" y="3140914"/>
              <a:ext cx="5905574" cy="7948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2768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33B5D-61E3-6B0C-258D-29AB37CAB106}"/>
              </a:ext>
            </a:extLst>
          </p:cNvPr>
          <p:cNvSpPr/>
          <p:nvPr/>
        </p:nvSpPr>
        <p:spPr>
          <a:xfrm rot="16200000">
            <a:off x="8319326" y="3133015"/>
            <a:ext cx="5905574" cy="794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5400" b="1" dirty="0">
                <a:solidFill>
                  <a:srgbClr val="C00000"/>
                </a:solidFill>
              </a:rPr>
              <a:t>القرم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0BED84-17A1-301F-2C29-F69ABD1BF707}"/>
              </a:ext>
            </a:extLst>
          </p:cNvPr>
          <p:cNvSpPr/>
          <p:nvPr/>
        </p:nvSpPr>
        <p:spPr>
          <a:xfrm rot="16200000">
            <a:off x="7317482" y="3133015"/>
            <a:ext cx="5905574" cy="794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C00000"/>
                </a:solidFill>
              </a:rPr>
              <a:t>العَشرُ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FB3498-2A2A-035A-F7DD-6EA4C5173167}"/>
              </a:ext>
            </a:extLst>
          </p:cNvPr>
          <p:cNvSpPr/>
          <p:nvPr/>
        </p:nvSpPr>
        <p:spPr>
          <a:xfrm rot="16200000">
            <a:off x="4976307" y="3133014"/>
            <a:ext cx="5905574" cy="794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C00000"/>
                </a:solidFill>
              </a:rPr>
              <a:t>أكسيا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29EF34-45E2-FCF1-D33F-7F90B105466D}"/>
              </a:ext>
            </a:extLst>
          </p:cNvPr>
          <p:cNvSpPr/>
          <p:nvPr/>
        </p:nvSpPr>
        <p:spPr>
          <a:xfrm rot="16200000">
            <a:off x="6146895" y="3133014"/>
            <a:ext cx="5905574" cy="794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C00000"/>
                </a:solidFill>
              </a:rPr>
              <a:t>شجرة</a:t>
            </a:r>
            <a:r>
              <a:rPr lang="ar-QA" b="1" dirty="0"/>
              <a:t> </a:t>
            </a:r>
            <a:r>
              <a:rPr lang="ar-QA" sz="4800" b="1" dirty="0">
                <a:solidFill>
                  <a:srgbClr val="C00000"/>
                </a:solidFill>
              </a:rPr>
              <a:t>الليمون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9FD82-6A95-57D5-114D-0711E92E80DC}"/>
              </a:ext>
            </a:extLst>
          </p:cNvPr>
          <p:cNvSpPr/>
          <p:nvPr/>
        </p:nvSpPr>
        <p:spPr>
          <a:xfrm rot="16200000">
            <a:off x="3705190" y="3133015"/>
            <a:ext cx="5905574" cy="794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C00000"/>
                </a:solidFill>
              </a:rPr>
              <a:t>الحزازيات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681F05-A34C-F5B4-C026-34CA3CFBFF5F}"/>
              </a:ext>
            </a:extLst>
          </p:cNvPr>
          <p:cNvSpPr/>
          <p:nvPr/>
        </p:nvSpPr>
        <p:spPr>
          <a:xfrm rot="16200000">
            <a:off x="2262385" y="3133015"/>
            <a:ext cx="5905574" cy="794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C00000"/>
                </a:solidFill>
              </a:rPr>
              <a:t>سرخس لسان الأفعى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53DFC-57AF-9CAC-13F5-30B5D9C1785E}"/>
              </a:ext>
            </a:extLst>
          </p:cNvPr>
          <p:cNvSpPr/>
          <p:nvPr/>
        </p:nvSpPr>
        <p:spPr>
          <a:xfrm rot="16200000">
            <a:off x="831931" y="3133015"/>
            <a:ext cx="5905574" cy="794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C00000"/>
                </a:solidFill>
              </a:rPr>
              <a:t>العشب البحري (الطحلب)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403B8F-53C9-9157-D708-F7ED379B2BB6}"/>
              </a:ext>
            </a:extLst>
          </p:cNvPr>
          <p:cNvSpPr/>
          <p:nvPr/>
        </p:nvSpPr>
        <p:spPr>
          <a:xfrm rot="16200000">
            <a:off x="-286921" y="3133014"/>
            <a:ext cx="5905574" cy="794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C00000"/>
                </a:solidFill>
              </a:rPr>
              <a:t>النخيل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FEAF29-9391-3084-1C8C-509E5C90416B}"/>
              </a:ext>
            </a:extLst>
          </p:cNvPr>
          <p:cNvSpPr/>
          <p:nvPr/>
        </p:nvSpPr>
        <p:spPr>
          <a:xfrm rot="16200000">
            <a:off x="-1228095" y="3133014"/>
            <a:ext cx="5905574" cy="794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C00000"/>
                </a:solidFill>
              </a:rPr>
              <a:t>الصنوبر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AA1F3D-5F93-A8D6-1D00-60A60E9A928F}"/>
              </a:ext>
            </a:extLst>
          </p:cNvPr>
          <p:cNvSpPr/>
          <p:nvPr/>
        </p:nvSpPr>
        <p:spPr>
          <a:xfrm rot="16200000">
            <a:off x="-2111831" y="3133014"/>
            <a:ext cx="5905574" cy="794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C00000"/>
                </a:solidFill>
              </a:rPr>
              <a:t>سرخس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33B5D-61E3-6B0C-258D-29AB37CAB106}"/>
              </a:ext>
            </a:extLst>
          </p:cNvPr>
          <p:cNvSpPr/>
          <p:nvPr/>
        </p:nvSpPr>
        <p:spPr>
          <a:xfrm rot="16200000">
            <a:off x="8319326" y="3133015"/>
            <a:ext cx="5905574" cy="794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C00000"/>
                </a:solidFill>
              </a:rPr>
              <a:t>البندورة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0BED84-17A1-301F-2C29-F69ABD1BF707}"/>
              </a:ext>
            </a:extLst>
          </p:cNvPr>
          <p:cNvSpPr/>
          <p:nvPr/>
        </p:nvSpPr>
        <p:spPr>
          <a:xfrm rot="16200000">
            <a:off x="7362089" y="3133015"/>
            <a:ext cx="5905574" cy="794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C00000"/>
                </a:solidFill>
              </a:rPr>
              <a:t>زئبق الماء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2" name="مستطيل 35">
            <a:extLst>
              <a:ext uri="{FF2B5EF4-FFF2-40B4-BE49-F238E27FC236}">
                <a16:creationId xmlns:a16="http://schemas.microsoft.com/office/drawing/2014/main" id="{D0184198-CC10-63DF-5DBB-A91DA932673A}"/>
              </a:ext>
            </a:extLst>
          </p:cNvPr>
          <p:cNvSpPr/>
          <p:nvPr/>
        </p:nvSpPr>
        <p:spPr>
          <a:xfrm>
            <a:off x="5482049" y="2321004"/>
            <a:ext cx="3287956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QA" sz="6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khbar MT" pitchFamily="2" charset="-78"/>
              </a:rPr>
              <a:t>نباتات زهرية </a:t>
            </a:r>
            <a:endParaRPr kumimoji="0" lang="ar-SA" sz="66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13" name="مستطيل 35">
            <a:extLst>
              <a:ext uri="{FF2B5EF4-FFF2-40B4-BE49-F238E27FC236}">
                <a16:creationId xmlns:a16="http://schemas.microsoft.com/office/drawing/2014/main" id="{F07329CF-D9D3-9FFA-20DB-10A9FFE0F1F4}"/>
              </a:ext>
            </a:extLst>
          </p:cNvPr>
          <p:cNvSpPr/>
          <p:nvPr/>
        </p:nvSpPr>
        <p:spPr>
          <a:xfrm>
            <a:off x="1479676" y="2413337"/>
            <a:ext cx="328795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QA" sz="6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khbar MT" pitchFamily="2" charset="-78"/>
              </a:rPr>
              <a:t>نباتات لا زهرية 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28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9CA6F0C-4D10-2D28-BF94-1D7677185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85"/>
          <a:stretch/>
        </p:blipFill>
        <p:spPr>
          <a:xfrm rot="502510">
            <a:off x="1131650" y="928789"/>
            <a:ext cx="1248353" cy="3922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218170-AA52-F5BF-DB82-E6ECAF5E8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85"/>
          <a:stretch/>
        </p:blipFill>
        <p:spPr>
          <a:xfrm rot="1076512">
            <a:off x="1858370" y="967461"/>
            <a:ext cx="1248353" cy="3922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C231AF-51DA-4305-495F-E261B5DC6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85"/>
          <a:stretch/>
        </p:blipFill>
        <p:spPr>
          <a:xfrm>
            <a:off x="239025" y="1074711"/>
            <a:ext cx="1248353" cy="39224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</a:t>
            </a:r>
            <a:r>
              <a:rPr lang="ar-QA" sz="4400" b="1" dirty="0" err="1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الشوروز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6007367" y="2368447"/>
            <a:ext cx="6270368" cy="4489554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736CF47-7707-2093-1D07-E3223A7528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78" y="2928686"/>
            <a:ext cx="2769612" cy="3806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E4871A-9983-B7F8-BB8E-D1405F5CD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r="-5793"/>
          <a:stretch/>
        </p:blipFill>
        <p:spPr>
          <a:xfrm>
            <a:off x="2996101" y="2538186"/>
            <a:ext cx="2374653" cy="392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8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36CF47-7707-2093-1D07-E3223A7528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967"/>
          <a:stretch/>
        </p:blipFill>
        <p:spPr>
          <a:xfrm rot="16200000">
            <a:off x="1989943" y="-1855033"/>
            <a:ext cx="6858000" cy="1056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9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69429"/>
            <a:ext cx="7188184" cy="13104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الطريق الى الكنز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8874177" y="4362138"/>
            <a:ext cx="3317823" cy="2495862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8194" name="Picture 2" descr="مثال لصندوق كنز مليء بالعملات الذهبية, مليئة بصدور الكنز, كنز من العملات  الذهبية, التوضيح الكرتون PNG والمتجهات للتحميل مجانا">
            <a:extLst>
              <a:ext uri="{FF2B5EF4-FFF2-40B4-BE49-F238E27FC236}">
                <a16:creationId xmlns:a16="http://schemas.microsoft.com/office/drawing/2014/main" id="{87BF7C89-887B-5692-48A7-694EB722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86" y="-639930"/>
            <a:ext cx="3527783" cy="35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reen Steps Clipart | i2Clipart - Royalty Free Public Domain Clipart">
            <a:extLst>
              <a:ext uri="{FF2B5EF4-FFF2-40B4-BE49-F238E27FC236}">
                <a16:creationId xmlns:a16="http://schemas.microsoft.com/office/drawing/2014/main" id="{16F04CAA-9B92-EC88-E80C-66BD65ABB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6"/>
          <a:stretch/>
        </p:blipFill>
        <p:spPr bwMode="auto">
          <a:xfrm rot="18505656">
            <a:off x="2785126" y="1398909"/>
            <a:ext cx="772343" cy="19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een Steps Clipart | i2Clipart - Royalty Free Public Domain Clipart">
            <a:extLst>
              <a:ext uri="{FF2B5EF4-FFF2-40B4-BE49-F238E27FC236}">
                <a16:creationId xmlns:a16="http://schemas.microsoft.com/office/drawing/2014/main" id="{31DEED20-BED0-2ACE-73AA-710B4E0A7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93" r="1"/>
          <a:stretch/>
        </p:blipFill>
        <p:spPr bwMode="auto">
          <a:xfrm rot="18505656">
            <a:off x="3967713" y="2612697"/>
            <a:ext cx="732107" cy="189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reen Steps Clipart | i2Clipart - Royalty Free Public Domain Clipart">
            <a:extLst>
              <a:ext uri="{FF2B5EF4-FFF2-40B4-BE49-F238E27FC236}">
                <a16:creationId xmlns:a16="http://schemas.microsoft.com/office/drawing/2014/main" id="{E84CE895-8009-EA18-DDC7-5D97F8FE4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30"/>
          <a:stretch/>
        </p:blipFill>
        <p:spPr bwMode="auto">
          <a:xfrm rot="18505656">
            <a:off x="4272206" y="4505861"/>
            <a:ext cx="708887" cy="196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reen Steps Clipart | i2Clipart - Royalty Free Public Domain Clipart">
            <a:extLst>
              <a:ext uri="{FF2B5EF4-FFF2-40B4-BE49-F238E27FC236}">
                <a16:creationId xmlns:a16="http://schemas.microsoft.com/office/drawing/2014/main" id="{2A99CE24-26CF-6EBE-83EE-279D38BAB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54"/>
          <a:stretch/>
        </p:blipFill>
        <p:spPr bwMode="auto">
          <a:xfrm rot="18505656">
            <a:off x="3158286" y="3161973"/>
            <a:ext cx="735273" cy="190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reen Steps Clipart | i2Clipart - Royalty Free Public Domain Clipart">
            <a:extLst>
              <a:ext uri="{FF2B5EF4-FFF2-40B4-BE49-F238E27FC236}">
                <a16:creationId xmlns:a16="http://schemas.microsoft.com/office/drawing/2014/main" id="{66E414FF-0219-4A82-9D93-4958B6BB1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FFFF6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93" r="1"/>
          <a:stretch/>
        </p:blipFill>
        <p:spPr bwMode="auto">
          <a:xfrm rot="18505656">
            <a:off x="5343810" y="4289737"/>
            <a:ext cx="746881" cy="192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5A26A7-FEC3-BAEF-B636-130CA254460B}"/>
              </a:ext>
            </a:extLst>
          </p:cNvPr>
          <p:cNvSpPr/>
          <p:nvPr/>
        </p:nvSpPr>
        <p:spPr>
          <a:xfrm rot="18905588">
            <a:off x="3076934" y="2303640"/>
            <a:ext cx="367764" cy="232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D0C0A8-E76C-9E0F-F339-E028799604E9}"/>
              </a:ext>
            </a:extLst>
          </p:cNvPr>
          <p:cNvSpPr/>
          <p:nvPr/>
        </p:nvSpPr>
        <p:spPr>
          <a:xfrm rot="18905588">
            <a:off x="5605814" y="5158813"/>
            <a:ext cx="367764" cy="232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4942FD-66C7-8F11-31EB-253A27C0434F}"/>
              </a:ext>
            </a:extLst>
          </p:cNvPr>
          <p:cNvSpPr/>
          <p:nvPr/>
        </p:nvSpPr>
        <p:spPr>
          <a:xfrm rot="18905588">
            <a:off x="4239783" y="3479908"/>
            <a:ext cx="367764" cy="232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8373D9-8351-587B-3A82-33003E635B55}"/>
              </a:ext>
            </a:extLst>
          </p:cNvPr>
          <p:cNvSpPr/>
          <p:nvPr/>
        </p:nvSpPr>
        <p:spPr>
          <a:xfrm rot="18905588">
            <a:off x="4149884" y="5070198"/>
            <a:ext cx="367764" cy="232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8003EB-77CD-256C-69FC-5C924FE0F2DE}"/>
              </a:ext>
            </a:extLst>
          </p:cNvPr>
          <p:cNvSpPr/>
          <p:nvPr/>
        </p:nvSpPr>
        <p:spPr>
          <a:xfrm rot="18905588">
            <a:off x="3018930" y="3733730"/>
            <a:ext cx="367764" cy="232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36CF47-7707-2093-1D07-E3223A7528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63" t="20709" r="13966" b="21419"/>
          <a:stretch/>
        </p:blipFill>
        <p:spPr>
          <a:xfrm rot="10800000">
            <a:off x="682051" y="505917"/>
            <a:ext cx="4901788" cy="61159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BD8B60-06F3-4B4D-BA4A-4BA47B318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63" t="20709" r="13966" b="21419"/>
          <a:stretch/>
        </p:blipFill>
        <p:spPr>
          <a:xfrm>
            <a:off x="7012896" y="371006"/>
            <a:ext cx="4901788" cy="61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3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E4871A-9983-B7F8-BB8E-D1405F5CD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r="-5793"/>
          <a:stretch/>
        </p:blipFill>
        <p:spPr>
          <a:xfrm>
            <a:off x="8106625" y="109780"/>
            <a:ext cx="4085375" cy="6748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7C396E-BBEF-D6CC-F2A3-7452F044C1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r="-5793"/>
          <a:stretch/>
        </p:blipFill>
        <p:spPr>
          <a:xfrm>
            <a:off x="4721347" y="54890"/>
            <a:ext cx="4085375" cy="6748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092B16-19CC-7E31-42BD-505644904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r="-5793"/>
          <a:stretch/>
        </p:blipFill>
        <p:spPr>
          <a:xfrm>
            <a:off x="635972" y="0"/>
            <a:ext cx="4085375" cy="674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4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A6A26C-D621-33D5-D85D-686F1AE1ECE7}"/>
              </a:ext>
            </a:extLst>
          </p:cNvPr>
          <p:cNvSpPr/>
          <p:nvPr/>
        </p:nvSpPr>
        <p:spPr>
          <a:xfrm rot="21274799">
            <a:off x="10695370" y="565879"/>
            <a:ext cx="905522" cy="3507698"/>
          </a:xfrm>
          <a:prstGeom prst="round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ar-QA" sz="4800" b="1" dirty="0"/>
              <a:t>التمساح</a:t>
            </a:r>
            <a:endParaRPr lang="en-US" sz="48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ACE56D-F0EC-D3BF-77C0-4D885AE07B61}"/>
              </a:ext>
            </a:extLst>
          </p:cNvPr>
          <p:cNvSpPr/>
          <p:nvPr/>
        </p:nvSpPr>
        <p:spPr>
          <a:xfrm rot="21274799">
            <a:off x="9554613" y="2173754"/>
            <a:ext cx="905522" cy="3507698"/>
          </a:xfrm>
          <a:prstGeom prst="round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ar-QA" sz="5400" b="1" dirty="0"/>
              <a:t>الأسد</a:t>
            </a:r>
            <a:endParaRPr lang="en-US" sz="5400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F3E378-8CCF-C1C6-73FD-6A9A5EA3D089}"/>
              </a:ext>
            </a:extLst>
          </p:cNvPr>
          <p:cNvSpPr/>
          <p:nvPr/>
        </p:nvSpPr>
        <p:spPr>
          <a:xfrm rot="21274799">
            <a:off x="8183302" y="730950"/>
            <a:ext cx="905522" cy="3507698"/>
          </a:xfrm>
          <a:prstGeom prst="round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ar-QA" sz="5400" b="1" dirty="0"/>
              <a:t>الحصان</a:t>
            </a:r>
            <a:endParaRPr lang="en-US" sz="54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7D57C1-9CFD-5447-E232-B8401E1F9185}"/>
              </a:ext>
            </a:extLst>
          </p:cNvPr>
          <p:cNvSpPr/>
          <p:nvPr/>
        </p:nvSpPr>
        <p:spPr>
          <a:xfrm rot="21274799">
            <a:off x="7135039" y="2455836"/>
            <a:ext cx="905522" cy="3507698"/>
          </a:xfrm>
          <a:prstGeom prst="round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ar-QA" sz="6000" b="1" dirty="0"/>
              <a:t>النمر</a:t>
            </a:r>
            <a:endParaRPr lang="en-US" sz="60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214FFA-603F-3623-6D80-5B47CF68BE82}"/>
              </a:ext>
            </a:extLst>
          </p:cNvPr>
          <p:cNvSpPr/>
          <p:nvPr/>
        </p:nvSpPr>
        <p:spPr>
          <a:xfrm rot="21274799">
            <a:off x="5879003" y="967045"/>
            <a:ext cx="905522" cy="3507698"/>
          </a:xfrm>
          <a:prstGeom prst="round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ar-QA" sz="6000" b="1" dirty="0"/>
              <a:t>القطة</a:t>
            </a:r>
            <a:endParaRPr lang="en-US" sz="6000" b="1" dirty="0"/>
          </a:p>
        </p:txBody>
      </p:sp>
      <p:sp>
        <p:nvSpPr>
          <p:cNvPr id="10" name="Octagon 9">
            <a:extLst>
              <a:ext uri="{FF2B5EF4-FFF2-40B4-BE49-F238E27FC236}">
                <a16:creationId xmlns:a16="http://schemas.microsoft.com/office/drawing/2014/main" id="{7601F5CC-C332-43D2-AB1A-CBAEED58459C}"/>
              </a:ext>
            </a:extLst>
          </p:cNvPr>
          <p:cNvSpPr/>
          <p:nvPr/>
        </p:nvSpPr>
        <p:spPr>
          <a:xfrm>
            <a:off x="816963" y="475939"/>
            <a:ext cx="4631961" cy="5741233"/>
          </a:xfrm>
          <a:prstGeom prst="oct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QA" sz="4000" b="1" dirty="0">
                <a:solidFill>
                  <a:schemeClr val="tx1"/>
                </a:solidFill>
              </a:rPr>
              <a:t>الحيوانات الفقارية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7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A6A26C-D621-33D5-D85D-686F1AE1ECE7}"/>
              </a:ext>
            </a:extLst>
          </p:cNvPr>
          <p:cNvSpPr/>
          <p:nvPr/>
        </p:nvSpPr>
        <p:spPr>
          <a:xfrm rot="21274799">
            <a:off x="10695370" y="565879"/>
            <a:ext cx="905522" cy="3507698"/>
          </a:xfrm>
          <a:prstGeom prst="round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ar-QA" sz="4800" b="1" dirty="0"/>
              <a:t>السرطان</a:t>
            </a:r>
            <a:endParaRPr lang="en-US" sz="48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ACE56D-F0EC-D3BF-77C0-4D885AE07B61}"/>
              </a:ext>
            </a:extLst>
          </p:cNvPr>
          <p:cNvSpPr/>
          <p:nvPr/>
        </p:nvSpPr>
        <p:spPr>
          <a:xfrm rot="21274799">
            <a:off x="9554613" y="2173754"/>
            <a:ext cx="905522" cy="3507698"/>
          </a:xfrm>
          <a:prstGeom prst="round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ar-QA" sz="5400" b="1" dirty="0"/>
              <a:t>الفراشة</a:t>
            </a:r>
            <a:endParaRPr lang="en-US" sz="5400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F3E378-8CCF-C1C6-73FD-6A9A5EA3D089}"/>
              </a:ext>
            </a:extLst>
          </p:cNvPr>
          <p:cNvSpPr/>
          <p:nvPr/>
        </p:nvSpPr>
        <p:spPr>
          <a:xfrm rot="21274799">
            <a:off x="8183302" y="730950"/>
            <a:ext cx="905522" cy="3507698"/>
          </a:xfrm>
          <a:prstGeom prst="round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ar-QA" sz="5400" b="1" dirty="0"/>
              <a:t>الحلزون</a:t>
            </a:r>
            <a:endParaRPr lang="en-US" sz="54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7D57C1-9CFD-5447-E232-B8401E1F9185}"/>
              </a:ext>
            </a:extLst>
          </p:cNvPr>
          <p:cNvSpPr/>
          <p:nvPr/>
        </p:nvSpPr>
        <p:spPr>
          <a:xfrm rot="21274799">
            <a:off x="7135039" y="2455836"/>
            <a:ext cx="905522" cy="3507698"/>
          </a:xfrm>
          <a:prstGeom prst="round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ar-QA" sz="6000" b="1" dirty="0"/>
              <a:t>نجم البحر</a:t>
            </a:r>
            <a:endParaRPr lang="en-US" sz="60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214FFA-603F-3623-6D80-5B47CF68BE82}"/>
              </a:ext>
            </a:extLst>
          </p:cNvPr>
          <p:cNvSpPr/>
          <p:nvPr/>
        </p:nvSpPr>
        <p:spPr>
          <a:xfrm rot="21274799">
            <a:off x="5879003" y="967045"/>
            <a:ext cx="905522" cy="3507698"/>
          </a:xfrm>
          <a:prstGeom prst="round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ar-QA" sz="6000" b="1" dirty="0"/>
              <a:t>قنديل البحر</a:t>
            </a:r>
            <a:endParaRPr lang="en-US" sz="6000" b="1" dirty="0"/>
          </a:p>
        </p:txBody>
      </p:sp>
      <p:sp>
        <p:nvSpPr>
          <p:cNvPr id="10" name="Octagon 9">
            <a:extLst>
              <a:ext uri="{FF2B5EF4-FFF2-40B4-BE49-F238E27FC236}">
                <a16:creationId xmlns:a16="http://schemas.microsoft.com/office/drawing/2014/main" id="{7601F5CC-C332-43D2-AB1A-CBAEED58459C}"/>
              </a:ext>
            </a:extLst>
          </p:cNvPr>
          <p:cNvSpPr/>
          <p:nvPr/>
        </p:nvSpPr>
        <p:spPr>
          <a:xfrm>
            <a:off x="816963" y="475939"/>
            <a:ext cx="4631961" cy="5741233"/>
          </a:xfrm>
          <a:prstGeom prst="oct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chemeClr val="tx1"/>
                </a:solidFill>
              </a:rPr>
              <a:t>الحيوانات اللافقارية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الكوكيز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8505936" y="3816408"/>
            <a:ext cx="3686063" cy="3041591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A54E6BB-DDE5-A7C1-89EB-20F1FBBA13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467" y="1096292"/>
            <a:ext cx="3390900" cy="41433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1F59FE2-2E7E-0D78-2AE7-66B1BC720797}"/>
              </a:ext>
            </a:extLst>
          </p:cNvPr>
          <p:cNvGrpSpPr/>
          <p:nvPr/>
        </p:nvGrpSpPr>
        <p:grpSpPr>
          <a:xfrm>
            <a:off x="4401358" y="4273594"/>
            <a:ext cx="2203118" cy="2013961"/>
            <a:chOff x="5159021" y="2289271"/>
            <a:chExt cx="2203118" cy="20139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4721FD-16DF-369D-715A-634C04021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9021" y="2289271"/>
              <a:ext cx="2203118" cy="201396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9A4CDD-45A8-0AD1-C115-53D59B5AD060}"/>
                </a:ext>
              </a:extLst>
            </p:cNvPr>
            <p:cNvSpPr/>
            <p:nvPr/>
          </p:nvSpPr>
          <p:spPr>
            <a:xfrm>
              <a:off x="5715260" y="3004394"/>
              <a:ext cx="1078647" cy="5083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76BD3B-D906-58FB-8A4B-40CC034D4853}"/>
              </a:ext>
            </a:extLst>
          </p:cNvPr>
          <p:cNvGrpSpPr/>
          <p:nvPr/>
        </p:nvGrpSpPr>
        <p:grpSpPr>
          <a:xfrm>
            <a:off x="1150019" y="3284031"/>
            <a:ext cx="1688716" cy="1574572"/>
            <a:chOff x="5159021" y="2289271"/>
            <a:chExt cx="2203118" cy="20139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1826FAA-FE4E-1559-77BB-FAEB0A8A4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9021" y="2289271"/>
              <a:ext cx="2203118" cy="201396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97B082-0830-241B-87BD-E084A90A66B8}"/>
                </a:ext>
              </a:extLst>
            </p:cNvPr>
            <p:cNvSpPr/>
            <p:nvPr/>
          </p:nvSpPr>
          <p:spPr>
            <a:xfrm>
              <a:off x="5715260" y="3004394"/>
              <a:ext cx="1078647" cy="5083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D3D0C2-4877-EFCE-6B7C-C9020BF533CC}"/>
              </a:ext>
            </a:extLst>
          </p:cNvPr>
          <p:cNvGrpSpPr/>
          <p:nvPr/>
        </p:nvGrpSpPr>
        <p:grpSpPr>
          <a:xfrm>
            <a:off x="2068515" y="2177413"/>
            <a:ext cx="1540439" cy="1441136"/>
            <a:chOff x="5159021" y="2289271"/>
            <a:chExt cx="2203118" cy="20139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177C1F3-563B-AC57-06EE-03B82E308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9021" y="2289271"/>
              <a:ext cx="2203118" cy="2013961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E878CF-4B40-A5E4-9573-D8F0AFC48C6C}"/>
                </a:ext>
              </a:extLst>
            </p:cNvPr>
            <p:cNvSpPr/>
            <p:nvPr/>
          </p:nvSpPr>
          <p:spPr>
            <a:xfrm>
              <a:off x="5714898" y="3004773"/>
              <a:ext cx="1078647" cy="5083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7AAE9A-1033-D714-A3C1-3DBB68A70452}"/>
              </a:ext>
            </a:extLst>
          </p:cNvPr>
          <p:cNvGrpSpPr/>
          <p:nvPr/>
        </p:nvGrpSpPr>
        <p:grpSpPr>
          <a:xfrm>
            <a:off x="475028" y="2071638"/>
            <a:ext cx="1555983" cy="1441136"/>
            <a:chOff x="5159021" y="2289271"/>
            <a:chExt cx="2203118" cy="20139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7EC9B0D-C2B8-2DF4-AFC4-800FB046B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9021" y="2289271"/>
              <a:ext cx="2203118" cy="201396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4BAF3D4-FBA2-B9ED-28BE-7EEA06BAEA97}"/>
                </a:ext>
              </a:extLst>
            </p:cNvPr>
            <p:cNvSpPr/>
            <p:nvPr/>
          </p:nvSpPr>
          <p:spPr>
            <a:xfrm>
              <a:off x="5715260" y="3004394"/>
              <a:ext cx="1078647" cy="5083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B70A2A-474D-6AC7-A4AD-0BA7AF859E6A}"/>
              </a:ext>
            </a:extLst>
          </p:cNvPr>
          <p:cNvGrpSpPr/>
          <p:nvPr/>
        </p:nvGrpSpPr>
        <p:grpSpPr>
          <a:xfrm>
            <a:off x="4579172" y="1674479"/>
            <a:ext cx="2203118" cy="2013961"/>
            <a:chOff x="5159021" y="2289271"/>
            <a:chExt cx="2203118" cy="20139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1C14CB-EF68-DE76-856D-2BF039547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9021" y="2289271"/>
              <a:ext cx="2203118" cy="201396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CF1ED4-90AF-B6DC-F8ED-27EE579C40D1}"/>
                </a:ext>
              </a:extLst>
            </p:cNvPr>
            <p:cNvSpPr/>
            <p:nvPr/>
          </p:nvSpPr>
          <p:spPr>
            <a:xfrm>
              <a:off x="5715260" y="3004394"/>
              <a:ext cx="1078647" cy="5083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143F64C-4687-66F6-B625-849D42E51CC1}"/>
              </a:ext>
            </a:extLst>
          </p:cNvPr>
          <p:cNvGrpSpPr/>
          <p:nvPr/>
        </p:nvGrpSpPr>
        <p:grpSpPr>
          <a:xfrm>
            <a:off x="6511270" y="3034886"/>
            <a:ext cx="2203118" cy="2013961"/>
            <a:chOff x="5159021" y="2289271"/>
            <a:chExt cx="2203118" cy="201396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BF8DBB2-9420-29A4-006E-4B93E5044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9021" y="2289271"/>
              <a:ext cx="2203118" cy="201396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1A61742-CC50-0F31-3D44-E0922662961C}"/>
                </a:ext>
              </a:extLst>
            </p:cNvPr>
            <p:cNvSpPr/>
            <p:nvPr/>
          </p:nvSpPr>
          <p:spPr>
            <a:xfrm>
              <a:off x="5715260" y="3004394"/>
              <a:ext cx="1078647" cy="5083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935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2D7FF4-1ECC-FA1F-3253-E1FA39BFC8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24091" y="-2619763"/>
            <a:ext cx="6388921" cy="1203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4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D0BBD3-02DA-A7C5-3ED9-F881F024BAF4}"/>
              </a:ext>
            </a:extLst>
          </p:cNvPr>
          <p:cNvGrpSpPr/>
          <p:nvPr/>
        </p:nvGrpSpPr>
        <p:grpSpPr>
          <a:xfrm>
            <a:off x="669375" y="79244"/>
            <a:ext cx="5963559" cy="6843036"/>
            <a:chOff x="4308152" y="1659273"/>
            <a:chExt cx="4406236" cy="461307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143F64C-4687-66F6-B625-849D42E51CC1}"/>
                </a:ext>
              </a:extLst>
            </p:cNvPr>
            <p:cNvGrpSpPr/>
            <p:nvPr/>
          </p:nvGrpSpPr>
          <p:grpSpPr>
            <a:xfrm>
              <a:off x="6511270" y="3034886"/>
              <a:ext cx="2203118" cy="2013961"/>
              <a:chOff x="5159021" y="2289271"/>
              <a:chExt cx="2203118" cy="201396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BF8DBB2-9420-29A4-006E-4B93E5044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59021" y="2289271"/>
                <a:ext cx="2203118" cy="2013961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1A61742-CC50-0F31-3D44-E0922662961C}"/>
                  </a:ext>
                </a:extLst>
              </p:cNvPr>
              <p:cNvSpPr/>
              <p:nvPr/>
            </p:nvSpPr>
            <p:spPr>
              <a:xfrm>
                <a:off x="5715260" y="3004394"/>
                <a:ext cx="1078647" cy="50837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BFEDC1C-BC3A-9DD0-4C02-443D8DE13CA4}"/>
                </a:ext>
              </a:extLst>
            </p:cNvPr>
            <p:cNvGrpSpPr/>
            <p:nvPr/>
          </p:nvGrpSpPr>
          <p:grpSpPr>
            <a:xfrm>
              <a:off x="4308152" y="4258388"/>
              <a:ext cx="2203118" cy="2013961"/>
              <a:chOff x="5159021" y="2289271"/>
              <a:chExt cx="2203118" cy="201396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84EEAE9-E117-0463-EE78-B941DBE48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59021" y="2289271"/>
                <a:ext cx="2203118" cy="2013961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ECABCF5-3FA8-51B5-3E3E-0B750D99193D}"/>
                  </a:ext>
                </a:extLst>
              </p:cNvPr>
              <p:cNvSpPr/>
              <p:nvPr/>
            </p:nvSpPr>
            <p:spPr>
              <a:xfrm>
                <a:off x="5715260" y="3004394"/>
                <a:ext cx="1078647" cy="50837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676527-0016-437A-D68A-2124BE824FA5}"/>
                </a:ext>
              </a:extLst>
            </p:cNvPr>
            <p:cNvGrpSpPr/>
            <p:nvPr/>
          </p:nvGrpSpPr>
          <p:grpSpPr>
            <a:xfrm>
              <a:off x="4485966" y="1659273"/>
              <a:ext cx="2203118" cy="2013961"/>
              <a:chOff x="5159021" y="2289271"/>
              <a:chExt cx="2203118" cy="201396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6F8AFC0-8E2B-3694-94E0-6E353E6D2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59021" y="2289271"/>
                <a:ext cx="2203118" cy="2013961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5076B44-A954-1BA6-9B22-0C863AB3BF77}"/>
                  </a:ext>
                </a:extLst>
              </p:cNvPr>
              <p:cNvSpPr/>
              <p:nvPr/>
            </p:nvSpPr>
            <p:spPr>
              <a:xfrm>
                <a:off x="5715260" y="3004394"/>
                <a:ext cx="1078647" cy="50837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B1C67E-7AB7-86F5-D15F-6A915D8D70F9}"/>
              </a:ext>
            </a:extLst>
          </p:cNvPr>
          <p:cNvGrpSpPr/>
          <p:nvPr/>
        </p:nvGrpSpPr>
        <p:grpSpPr>
          <a:xfrm>
            <a:off x="6248400" y="279790"/>
            <a:ext cx="5963559" cy="6843036"/>
            <a:chOff x="4308152" y="1659273"/>
            <a:chExt cx="4406236" cy="461307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F98857-A622-BA25-6016-5E86065A846E}"/>
                </a:ext>
              </a:extLst>
            </p:cNvPr>
            <p:cNvGrpSpPr/>
            <p:nvPr/>
          </p:nvGrpSpPr>
          <p:grpSpPr>
            <a:xfrm>
              <a:off x="6511270" y="3034886"/>
              <a:ext cx="2203118" cy="2013961"/>
              <a:chOff x="5159021" y="2289271"/>
              <a:chExt cx="2203118" cy="2013961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446EE26-697E-BF9D-2DA7-A1C947C2A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59021" y="2289271"/>
                <a:ext cx="2203118" cy="2013961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8149A0F-798F-FC44-4AA8-9AD9245918B5}"/>
                  </a:ext>
                </a:extLst>
              </p:cNvPr>
              <p:cNvSpPr/>
              <p:nvPr/>
            </p:nvSpPr>
            <p:spPr>
              <a:xfrm>
                <a:off x="5715260" y="3004394"/>
                <a:ext cx="1078647" cy="50837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EBFC02A-EB6F-6C74-BEB9-AE1C0D1F647B}"/>
                </a:ext>
              </a:extLst>
            </p:cNvPr>
            <p:cNvGrpSpPr/>
            <p:nvPr/>
          </p:nvGrpSpPr>
          <p:grpSpPr>
            <a:xfrm>
              <a:off x="4308152" y="4258388"/>
              <a:ext cx="2203118" cy="2013961"/>
              <a:chOff x="5159021" y="2289271"/>
              <a:chExt cx="2203118" cy="201396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1D29E7E-8705-380D-5515-9D1F10300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59021" y="2289271"/>
                <a:ext cx="2203118" cy="2013961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9B566CF-CA26-EA01-E4D2-ADE38E137895}"/>
                  </a:ext>
                </a:extLst>
              </p:cNvPr>
              <p:cNvSpPr/>
              <p:nvPr/>
            </p:nvSpPr>
            <p:spPr>
              <a:xfrm>
                <a:off x="5715260" y="3004394"/>
                <a:ext cx="1078647" cy="50837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94009A4-41F0-1807-D053-0B5C6BF550F3}"/>
                </a:ext>
              </a:extLst>
            </p:cNvPr>
            <p:cNvGrpSpPr/>
            <p:nvPr/>
          </p:nvGrpSpPr>
          <p:grpSpPr>
            <a:xfrm>
              <a:off x="4485966" y="1659273"/>
              <a:ext cx="2203118" cy="2013961"/>
              <a:chOff x="5159021" y="2289271"/>
              <a:chExt cx="2203118" cy="201396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99BC2C9-B2FE-B4AA-292D-83E38B263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59021" y="2289271"/>
                <a:ext cx="2203118" cy="2013961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1B0DDC-A856-85D1-B9AC-732FBB0C81C8}"/>
                  </a:ext>
                </a:extLst>
              </p:cNvPr>
              <p:cNvSpPr/>
              <p:nvPr/>
            </p:nvSpPr>
            <p:spPr>
              <a:xfrm>
                <a:off x="5715260" y="3004394"/>
                <a:ext cx="1078647" cy="50837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87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ربط الحذاء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6007367" y="2368447"/>
            <a:ext cx="6270368" cy="4489554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BB6250A-64BB-29AD-EFF2-BCA8C1DAF0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27" y="476902"/>
            <a:ext cx="1807094" cy="2494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2EEC0-764A-2BFB-95D4-CA8D5F11D4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529312" y="3555900"/>
            <a:ext cx="4400813" cy="20567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636C31-002F-F98E-D5A0-4EA71B70A64E}"/>
              </a:ext>
            </a:extLst>
          </p:cNvPr>
          <p:cNvSpPr/>
          <p:nvPr/>
        </p:nvSpPr>
        <p:spPr>
          <a:xfrm>
            <a:off x="1769621" y="2985808"/>
            <a:ext cx="826796" cy="3974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09DBFD-BDED-3478-1C3B-BDB9B056022A}"/>
              </a:ext>
            </a:extLst>
          </p:cNvPr>
          <p:cNvSpPr/>
          <p:nvPr/>
        </p:nvSpPr>
        <p:spPr>
          <a:xfrm>
            <a:off x="1762352" y="3587584"/>
            <a:ext cx="826796" cy="3974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E5960B-C491-F5CD-A2F8-97D178B830CA}"/>
              </a:ext>
            </a:extLst>
          </p:cNvPr>
          <p:cNvSpPr/>
          <p:nvPr/>
        </p:nvSpPr>
        <p:spPr>
          <a:xfrm>
            <a:off x="1762352" y="4107397"/>
            <a:ext cx="826796" cy="3974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D8C18B-46C0-38E9-138B-D84561FBD8A5}"/>
              </a:ext>
            </a:extLst>
          </p:cNvPr>
          <p:cNvSpPr/>
          <p:nvPr/>
        </p:nvSpPr>
        <p:spPr>
          <a:xfrm>
            <a:off x="1762352" y="4596615"/>
            <a:ext cx="826796" cy="3974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3FE795-A330-04A3-632F-DEB13F9B5E4B}"/>
              </a:ext>
            </a:extLst>
          </p:cNvPr>
          <p:cNvSpPr/>
          <p:nvPr/>
        </p:nvSpPr>
        <p:spPr>
          <a:xfrm>
            <a:off x="1762352" y="5085833"/>
            <a:ext cx="826796" cy="3974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1A3988-06B0-DB10-4775-8EA4068BB8AD}"/>
              </a:ext>
            </a:extLst>
          </p:cNvPr>
          <p:cNvSpPr/>
          <p:nvPr/>
        </p:nvSpPr>
        <p:spPr>
          <a:xfrm>
            <a:off x="4838858" y="3031535"/>
            <a:ext cx="826796" cy="3974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6F92AF-E345-38A6-C091-88517A3F1600}"/>
              </a:ext>
            </a:extLst>
          </p:cNvPr>
          <p:cNvSpPr/>
          <p:nvPr/>
        </p:nvSpPr>
        <p:spPr>
          <a:xfrm>
            <a:off x="4831589" y="3633311"/>
            <a:ext cx="826796" cy="3974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CCBB5F-1C8D-4EA7-CF1A-B29EE9DE327D}"/>
              </a:ext>
            </a:extLst>
          </p:cNvPr>
          <p:cNvSpPr/>
          <p:nvPr/>
        </p:nvSpPr>
        <p:spPr>
          <a:xfrm>
            <a:off x="4831589" y="4153124"/>
            <a:ext cx="826796" cy="3974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C77AA8-6CEF-4679-B21F-429389FE06D6}"/>
              </a:ext>
            </a:extLst>
          </p:cNvPr>
          <p:cNvSpPr/>
          <p:nvPr/>
        </p:nvSpPr>
        <p:spPr>
          <a:xfrm>
            <a:off x="4831589" y="4642342"/>
            <a:ext cx="826796" cy="3974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3B6604-FEE8-3E20-5AAB-974B223EC3FA}"/>
              </a:ext>
            </a:extLst>
          </p:cNvPr>
          <p:cNvSpPr/>
          <p:nvPr/>
        </p:nvSpPr>
        <p:spPr>
          <a:xfrm>
            <a:off x="4831589" y="5131560"/>
            <a:ext cx="826796" cy="3974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7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ربط الحذاء مثل النماذج | مدونة جنى للأطفال">
            <a:extLst>
              <a:ext uri="{FF2B5EF4-FFF2-40B4-BE49-F238E27FC236}">
                <a16:creationId xmlns:a16="http://schemas.microsoft.com/office/drawing/2014/main" id="{3BF63AF7-9D94-579C-2F85-35F2F2538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6" t="3279" r="2850" b="7978"/>
          <a:stretch/>
        </p:blipFill>
        <p:spPr bwMode="auto">
          <a:xfrm rot="16200000">
            <a:off x="3125451" y="-2755693"/>
            <a:ext cx="5951094" cy="1218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7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52EEC0-764A-2BFB-95D4-CA8D5F11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711"/>
          <a:stretch/>
        </p:blipFill>
        <p:spPr>
          <a:xfrm>
            <a:off x="1" y="392976"/>
            <a:ext cx="12192000" cy="585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reen Steps Clipart | i2Clipart - Royalty Free Public Domain Clipart">
            <a:extLst>
              <a:ext uri="{FF2B5EF4-FFF2-40B4-BE49-F238E27FC236}">
                <a16:creationId xmlns:a16="http://schemas.microsoft.com/office/drawing/2014/main" id="{16F04CAA-9B92-EC88-E80C-66BD65ABB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6" t="23168"/>
          <a:stretch/>
        </p:blipFill>
        <p:spPr bwMode="auto">
          <a:xfrm rot="16200000">
            <a:off x="2809407" y="-2524593"/>
            <a:ext cx="6558197" cy="122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0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666C9B61-7069-B039-8F80-D34CF1535AC9}"/>
              </a:ext>
            </a:extLst>
          </p:cNvPr>
          <p:cNvGrpSpPr/>
          <p:nvPr/>
        </p:nvGrpSpPr>
        <p:grpSpPr>
          <a:xfrm rot="5400000">
            <a:off x="4347048" y="-1553888"/>
            <a:ext cx="2554581" cy="7411196"/>
            <a:chOff x="132414" y="250617"/>
            <a:chExt cx="2430003" cy="646787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0E43216-290A-FDC5-9568-67C1DE03BC90}"/>
                </a:ext>
              </a:extLst>
            </p:cNvPr>
            <p:cNvGrpSpPr/>
            <p:nvPr/>
          </p:nvGrpSpPr>
          <p:grpSpPr>
            <a:xfrm rot="16200000">
              <a:off x="295996" y="87036"/>
              <a:ext cx="2102839" cy="2430002"/>
              <a:chOff x="4831589" y="3031535"/>
              <a:chExt cx="834065" cy="99924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36072A3-F072-554D-94F1-4A26742F5EA7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يَشرَحُ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4677863-171A-9CD5-5A93-4D7268194989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يُصَوبُ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C9AABA1-9AC3-997E-04B7-A3F3781D8AFB}"/>
                </a:ext>
              </a:extLst>
            </p:cNvPr>
            <p:cNvGrpSpPr/>
            <p:nvPr/>
          </p:nvGrpSpPr>
          <p:grpSpPr>
            <a:xfrm rot="16200000">
              <a:off x="295996" y="2256451"/>
              <a:ext cx="2102839" cy="2430002"/>
              <a:chOff x="4831589" y="3031535"/>
              <a:chExt cx="834065" cy="99924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EF60DC4-39AD-B31D-5EFF-452C48A84F5E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تَصنَعُ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4269D27-5947-7700-715E-04C523376436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يُرَاجِعُ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EDAB8D4-C708-B1ED-BC69-1B3735305C90}"/>
                </a:ext>
              </a:extLst>
            </p:cNvPr>
            <p:cNvGrpSpPr/>
            <p:nvPr/>
          </p:nvGrpSpPr>
          <p:grpSpPr>
            <a:xfrm rot="16200000">
              <a:off x="295995" y="4452071"/>
              <a:ext cx="2102839" cy="2430002"/>
              <a:chOff x="4831589" y="3031535"/>
              <a:chExt cx="834065" cy="999241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AD1E813-5A1A-8A6D-18B8-42BA594AFFE4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يَسأَلُ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C671DC3-9C37-7CD7-9434-66B97A1DFF03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يَحْمِلُ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F596923-6DAF-DCAA-6086-FBF1BD1952C4}"/>
              </a:ext>
            </a:extLst>
          </p:cNvPr>
          <p:cNvGrpSpPr/>
          <p:nvPr/>
        </p:nvGrpSpPr>
        <p:grpSpPr>
          <a:xfrm rot="5400000">
            <a:off x="4499449" y="1523019"/>
            <a:ext cx="2554581" cy="7411196"/>
            <a:chOff x="132414" y="250617"/>
            <a:chExt cx="2430003" cy="646787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B214EB3-6D43-90AE-A6D8-34310D953397}"/>
                </a:ext>
              </a:extLst>
            </p:cNvPr>
            <p:cNvGrpSpPr/>
            <p:nvPr/>
          </p:nvGrpSpPr>
          <p:grpSpPr>
            <a:xfrm rot="16200000">
              <a:off x="295996" y="87036"/>
              <a:ext cx="2102839" cy="2430002"/>
              <a:chOff x="4831589" y="3031535"/>
              <a:chExt cx="834065" cy="999241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EB24178-DCD3-0A2C-4B23-CDCFA32B8B82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يُشرَحُ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ADBDB4A-C0D2-8F23-C7F2-EA562DDF763D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يُصَوبُ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4ADCA54-75F6-3EE2-602D-1FA48052D03F}"/>
                </a:ext>
              </a:extLst>
            </p:cNvPr>
            <p:cNvGrpSpPr/>
            <p:nvPr/>
          </p:nvGrpSpPr>
          <p:grpSpPr>
            <a:xfrm rot="16200000">
              <a:off x="295996" y="2256451"/>
              <a:ext cx="2102839" cy="2430002"/>
              <a:chOff x="4831589" y="3031535"/>
              <a:chExt cx="834065" cy="99924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650B0A1-BF4E-7D6B-2650-B129D2718DAD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تُصنَعُ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13677B1-9145-A018-6E8E-122D65A95BC3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يُرَاجِعُ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B8E94CD-D158-BD11-A433-FF3B87919624}"/>
                </a:ext>
              </a:extLst>
            </p:cNvPr>
            <p:cNvGrpSpPr/>
            <p:nvPr/>
          </p:nvGrpSpPr>
          <p:grpSpPr>
            <a:xfrm rot="16200000">
              <a:off x="295995" y="4452071"/>
              <a:ext cx="2102839" cy="2430002"/>
              <a:chOff x="4831589" y="3031535"/>
              <a:chExt cx="834065" cy="99924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E956A4F-2792-850F-7DDD-35681EE4D520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يُسأَلُ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02E2C5F-8710-E7E2-B698-80074B5FE3FB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يُحْمِلُ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981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666C9B61-7069-B039-8F80-D34CF1535AC9}"/>
              </a:ext>
            </a:extLst>
          </p:cNvPr>
          <p:cNvGrpSpPr/>
          <p:nvPr/>
        </p:nvGrpSpPr>
        <p:grpSpPr>
          <a:xfrm rot="5400000">
            <a:off x="4347048" y="-1553888"/>
            <a:ext cx="2554581" cy="7411196"/>
            <a:chOff x="132414" y="250617"/>
            <a:chExt cx="2430003" cy="646787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0E43216-290A-FDC5-9568-67C1DE03BC90}"/>
                </a:ext>
              </a:extLst>
            </p:cNvPr>
            <p:cNvGrpSpPr/>
            <p:nvPr/>
          </p:nvGrpSpPr>
          <p:grpSpPr>
            <a:xfrm rot="16200000">
              <a:off x="295996" y="87036"/>
              <a:ext cx="2102839" cy="2430002"/>
              <a:chOff x="4831589" y="3031535"/>
              <a:chExt cx="834065" cy="99924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36072A3-F072-554D-94F1-4A26742F5EA7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5400" b="1" dirty="0">
                    <a:solidFill>
                      <a:srgbClr val="C00000"/>
                    </a:solidFill>
                  </a:rPr>
                  <a:t>مُستحْسَن</a:t>
                </a:r>
                <a:endParaRPr lang="en-US" sz="5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4677863-171A-9CD5-5A93-4D7268194989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مُنكَر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C9AABA1-9AC3-997E-04B7-A3F3781D8AFB}"/>
                </a:ext>
              </a:extLst>
            </p:cNvPr>
            <p:cNvGrpSpPr/>
            <p:nvPr/>
          </p:nvGrpSpPr>
          <p:grpSpPr>
            <a:xfrm rot="16200000">
              <a:off x="295996" y="2256451"/>
              <a:ext cx="2102839" cy="2430002"/>
              <a:chOff x="4831589" y="3031535"/>
              <a:chExt cx="834065" cy="99924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EF60DC4-39AD-B31D-5EFF-452C48A84F5E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الشارِد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4269D27-5947-7700-715E-04C523376436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المُنتَبِه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EDAB8D4-C708-B1ED-BC69-1B3735305C90}"/>
                </a:ext>
              </a:extLst>
            </p:cNvPr>
            <p:cNvGrpSpPr/>
            <p:nvPr/>
          </p:nvGrpSpPr>
          <p:grpSpPr>
            <a:xfrm rot="16200000">
              <a:off x="295995" y="4452071"/>
              <a:ext cx="2102839" cy="2430002"/>
              <a:chOff x="4831589" y="3031535"/>
              <a:chExt cx="834065" cy="999241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AD1E813-5A1A-8A6D-18B8-42BA594AFFE4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الوَديع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C671DC3-9C37-7CD7-9434-66B97A1DFF03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>
                    <a:solidFill>
                      <a:srgbClr val="C00000"/>
                    </a:solidFill>
                  </a:rPr>
                  <a:t>الشَرس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F596923-6DAF-DCAA-6086-FBF1BD1952C4}"/>
              </a:ext>
            </a:extLst>
          </p:cNvPr>
          <p:cNvGrpSpPr/>
          <p:nvPr/>
        </p:nvGrpSpPr>
        <p:grpSpPr>
          <a:xfrm rot="5400000">
            <a:off x="4499449" y="1523019"/>
            <a:ext cx="2554581" cy="7411196"/>
            <a:chOff x="132414" y="250617"/>
            <a:chExt cx="2430003" cy="646787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B214EB3-6D43-90AE-A6D8-34310D953397}"/>
                </a:ext>
              </a:extLst>
            </p:cNvPr>
            <p:cNvGrpSpPr/>
            <p:nvPr/>
          </p:nvGrpSpPr>
          <p:grpSpPr>
            <a:xfrm rot="16200000">
              <a:off x="295996" y="87036"/>
              <a:ext cx="2102839" cy="2430002"/>
              <a:chOff x="4831589" y="3031535"/>
              <a:chExt cx="834065" cy="999241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EB24178-DCD3-0A2C-4B23-CDCFA32B8B82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يُشرَحُ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ADBDB4A-C0D2-8F23-C7F2-EA562DDF763D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يُصَوبُ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4ADCA54-75F6-3EE2-602D-1FA48052D03F}"/>
                </a:ext>
              </a:extLst>
            </p:cNvPr>
            <p:cNvGrpSpPr/>
            <p:nvPr/>
          </p:nvGrpSpPr>
          <p:grpSpPr>
            <a:xfrm rot="16200000">
              <a:off x="295996" y="2256451"/>
              <a:ext cx="2102839" cy="2430002"/>
              <a:chOff x="4831589" y="3031535"/>
              <a:chExt cx="834065" cy="99924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650B0A1-BF4E-7D6B-2650-B129D2718DAD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تُصنَعُ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13677B1-9145-A018-6E8E-122D65A95BC3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يُرَاجِعُ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B8E94CD-D158-BD11-A433-FF3B87919624}"/>
                </a:ext>
              </a:extLst>
            </p:cNvPr>
            <p:cNvGrpSpPr/>
            <p:nvPr/>
          </p:nvGrpSpPr>
          <p:grpSpPr>
            <a:xfrm rot="16200000">
              <a:off x="295995" y="4452071"/>
              <a:ext cx="2102839" cy="2430002"/>
              <a:chOff x="4831589" y="3031535"/>
              <a:chExt cx="834065" cy="99924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E956A4F-2792-850F-7DDD-35681EE4D520}"/>
                  </a:ext>
                </a:extLst>
              </p:cNvPr>
              <p:cNvSpPr/>
              <p:nvPr/>
            </p:nvSpPr>
            <p:spPr>
              <a:xfrm>
                <a:off x="4838858" y="3031535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يُسأَلُ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02E2C5F-8710-E7E2-B698-80074B5FE3FB}"/>
                  </a:ext>
                </a:extLst>
              </p:cNvPr>
              <p:cNvSpPr/>
              <p:nvPr/>
            </p:nvSpPr>
            <p:spPr>
              <a:xfrm>
                <a:off x="4831589" y="3633311"/>
                <a:ext cx="826796" cy="39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6000" b="1" dirty="0">
                    <a:solidFill>
                      <a:srgbClr val="C00000"/>
                    </a:solidFill>
                  </a:rPr>
                  <a:t>يُحْمِلُ</a:t>
                </a:r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عربة </a:t>
            </a:r>
            <a:r>
              <a:rPr lang="ar-QA" sz="4400" b="1" dirty="0" err="1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الدونت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9598753" y="4421875"/>
            <a:ext cx="2593247" cy="2436125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A99255-357E-7E3D-5379-6613B6A6A6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709612" y="2605088"/>
            <a:ext cx="3543300" cy="4962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47C4D-7A17-7722-4A02-9A92A477CB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525716">
            <a:off x="6087262" y="1004044"/>
            <a:ext cx="2616476" cy="370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62AE23-A2ED-7315-6193-E505B4E6DA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216107">
            <a:off x="5773541" y="3601157"/>
            <a:ext cx="2613856" cy="372795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2DF3074-5EA4-DED3-4887-4EDC48FDC1E8}"/>
              </a:ext>
            </a:extLst>
          </p:cNvPr>
          <p:cNvSpPr/>
          <p:nvPr/>
        </p:nvSpPr>
        <p:spPr>
          <a:xfrm>
            <a:off x="6946689" y="1976481"/>
            <a:ext cx="621685" cy="63853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2FD6BF-8438-093E-367A-E396BA4BDE91}"/>
              </a:ext>
            </a:extLst>
          </p:cNvPr>
          <p:cNvSpPr/>
          <p:nvPr/>
        </p:nvSpPr>
        <p:spPr>
          <a:xfrm>
            <a:off x="6117162" y="3273137"/>
            <a:ext cx="621685" cy="63853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4BF0B37-AABB-9432-D7B9-D08B2F33C228}"/>
              </a:ext>
            </a:extLst>
          </p:cNvPr>
          <p:cNvSpPr/>
          <p:nvPr/>
        </p:nvSpPr>
        <p:spPr>
          <a:xfrm>
            <a:off x="8219091" y="2821635"/>
            <a:ext cx="621685" cy="63853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67F8F6-686B-FA38-1A9F-9C26F0C9AFFC}"/>
              </a:ext>
            </a:extLst>
          </p:cNvPr>
          <p:cNvSpPr/>
          <p:nvPr/>
        </p:nvSpPr>
        <p:spPr>
          <a:xfrm>
            <a:off x="6932238" y="5705588"/>
            <a:ext cx="621685" cy="63853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A57501F-4B26-E322-EA50-97CC5AC0419F}"/>
              </a:ext>
            </a:extLst>
          </p:cNvPr>
          <p:cNvSpPr/>
          <p:nvPr/>
        </p:nvSpPr>
        <p:spPr>
          <a:xfrm>
            <a:off x="7720774" y="4271608"/>
            <a:ext cx="621685" cy="63853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83A48-B55D-5A48-3207-F43BE4E17410}"/>
              </a:ext>
            </a:extLst>
          </p:cNvPr>
          <p:cNvSpPr/>
          <p:nvPr/>
        </p:nvSpPr>
        <p:spPr>
          <a:xfrm>
            <a:off x="5495477" y="4998195"/>
            <a:ext cx="621685" cy="63853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076FFA8-3A5D-78F5-C682-942D1B8BE8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126" y="4992326"/>
            <a:ext cx="861491" cy="86149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524DA721-51D4-4A59-05E4-6CE7C8DAE2B2}"/>
              </a:ext>
            </a:extLst>
          </p:cNvPr>
          <p:cNvSpPr/>
          <p:nvPr/>
        </p:nvSpPr>
        <p:spPr>
          <a:xfrm>
            <a:off x="1277835" y="5259964"/>
            <a:ext cx="350775" cy="298917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8052FAEF-7B66-CCD2-9755-2BE981E026D7}"/>
              </a:ext>
            </a:extLst>
          </p:cNvPr>
          <p:cNvGrpSpPr/>
          <p:nvPr/>
        </p:nvGrpSpPr>
        <p:grpSpPr>
          <a:xfrm rot="5400000">
            <a:off x="3014688" y="-1486735"/>
            <a:ext cx="6162626" cy="8671779"/>
            <a:chOff x="187944" y="49625"/>
            <a:chExt cx="3165218" cy="43312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047C4D-7A17-7722-4A02-9A92A477C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788859">
              <a:off x="187944" y="49625"/>
              <a:ext cx="3060327" cy="4331282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A57501F-4B26-E322-EA50-97CC5AC0419F}"/>
                </a:ext>
              </a:extLst>
            </p:cNvPr>
            <p:cNvSpPr/>
            <p:nvPr/>
          </p:nvSpPr>
          <p:spPr>
            <a:xfrm>
              <a:off x="1149946" y="512847"/>
              <a:ext cx="702726" cy="7107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9AA5611-8C76-814E-CE08-698007DEB6F7}"/>
                </a:ext>
              </a:extLst>
            </p:cNvPr>
            <p:cNvSpPr/>
            <p:nvPr/>
          </p:nvSpPr>
          <p:spPr>
            <a:xfrm>
              <a:off x="783580" y="2231700"/>
              <a:ext cx="774720" cy="7107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2DCA3FB-410E-1493-7883-B09A439F128E}"/>
                </a:ext>
              </a:extLst>
            </p:cNvPr>
            <p:cNvSpPr/>
            <p:nvPr/>
          </p:nvSpPr>
          <p:spPr>
            <a:xfrm>
              <a:off x="2578441" y="2555896"/>
              <a:ext cx="774721" cy="7730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990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62AE23-A2ED-7315-6193-E505B4E6DA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945936">
            <a:off x="2966428" y="-664309"/>
            <a:ext cx="5973709" cy="831545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0430EBA-C90E-FA58-0180-9F2177D80FC3}"/>
              </a:ext>
            </a:extLst>
          </p:cNvPr>
          <p:cNvSpPr/>
          <p:nvPr/>
        </p:nvSpPr>
        <p:spPr>
          <a:xfrm rot="5400000">
            <a:off x="5110831" y="1476143"/>
            <a:ext cx="1440913" cy="142299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9BE1A2-E2AD-155C-B925-ED2C31A76367}"/>
              </a:ext>
            </a:extLst>
          </p:cNvPr>
          <p:cNvSpPr/>
          <p:nvPr/>
        </p:nvSpPr>
        <p:spPr>
          <a:xfrm rot="5400000">
            <a:off x="7811561" y="3862078"/>
            <a:ext cx="1440913" cy="142299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158B5C-CE11-5F8B-14BF-17B1214BFD2C}"/>
              </a:ext>
            </a:extLst>
          </p:cNvPr>
          <p:cNvSpPr/>
          <p:nvPr/>
        </p:nvSpPr>
        <p:spPr>
          <a:xfrm rot="5400000">
            <a:off x="2732392" y="4119409"/>
            <a:ext cx="1440913" cy="142299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7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99255-357E-7E3D-5379-6613B6A6A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36"/>
          <a:stretch/>
        </p:blipFill>
        <p:spPr>
          <a:xfrm rot="16200000">
            <a:off x="2510941" y="-2252272"/>
            <a:ext cx="7170117" cy="1136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0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ساعي البريد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6839721" y="2699416"/>
            <a:ext cx="5352279" cy="4167264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77B92B-A9D9-D718-9B96-D39DEAF6ADC0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13" y="3387368"/>
            <a:ext cx="3776783" cy="348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5E832D-49DF-53EC-F89B-CFBB01041B2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20089741">
            <a:off x="1324687" y="1607172"/>
            <a:ext cx="1929130" cy="1446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97A3F06-0B63-106A-FF46-291F41F0EEFF}"/>
              </a:ext>
            </a:extLst>
          </p:cNvPr>
          <p:cNvGrpSpPr/>
          <p:nvPr/>
        </p:nvGrpSpPr>
        <p:grpSpPr>
          <a:xfrm>
            <a:off x="4596582" y="2030888"/>
            <a:ext cx="2059363" cy="1778071"/>
            <a:chOff x="0" y="0"/>
            <a:chExt cx="6941820" cy="56266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8C7E93-B782-EC56-8A3A-DB1BC5BDA05D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941820" cy="56266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95059F-2346-E971-466B-DBA5FF992D08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186172" y="745236"/>
              <a:ext cx="648462" cy="596646"/>
            </a:xfrm>
            <a:prstGeom prst="rect">
              <a:avLst/>
            </a:prstGeom>
          </p:spPr>
        </p:pic>
        <p:sp>
          <p:nvSpPr>
            <p:cNvPr id="8" name="Shape 172">
              <a:extLst>
                <a:ext uri="{FF2B5EF4-FFF2-40B4-BE49-F238E27FC236}">
                  <a16:creationId xmlns:a16="http://schemas.microsoft.com/office/drawing/2014/main" id="{A0F513C2-0417-6E19-7869-900AA723FDE4}"/>
                </a:ext>
              </a:extLst>
            </p:cNvPr>
            <p:cNvSpPr/>
            <p:nvPr/>
          </p:nvSpPr>
          <p:spPr>
            <a:xfrm>
              <a:off x="5495671" y="1007237"/>
              <a:ext cx="123281" cy="69723"/>
            </a:xfrm>
            <a:custGeom>
              <a:avLst/>
              <a:gdLst/>
              <a:ahLst/>
              <a:cxnLst/>
              <a:rect l="0" t="0" r="0" b="0"/>
              <a:pathLst>
                <a:path w="123281" h="69723">
                  <a:moveTo>
                    <a:pt x="24385" y="254"/>
                  </a:moveTo>
                  <a:cubicBezTo>
                    <a:pt x="24892" y="381"/>
                    <a:pt x="25019" y="762"/>
                    <a:pt x="24892" y="1270"/>
                  </a:cubicBezTo>
                  <a:cubicBezTo>
                    <a:pt x="24765" y="2159"/>
                    <a:pt x="23495" y="4191"/>
                    <a:pt x="21082" y="7620"/>
                  </a:cubicBezTo>
                  <a:cubicBezTo>
                    <a:pt x="14860" y="16764"/>
                    <a:pt x="11176" y="24003"/>
                    <a:pt x="10288" y="29464"/>
                  </a:cubicBezTo>
                  <a:cubicBezTo>
                    <a:pt x="8001" y="42037"/>
                    <a:pt x="14732" y="49784"/>
                    <a:pt x="30480" y="52578"/>
                  </a:cubicBezTo>
                  <a:cubicBezTo>
                    <a:pt x="39878" y="54229"/>
                    <a:pt x="48514" y="54102"/>
                    <a:pt x="56388" y="52197"/>
                  </a:cubicBezTo>
                  <a:cubicBezTo>
                    <a:pt x="64389" y="50292"/>
                    <a:pt x="68962" y="46355"/>
                    <a:pt x="69977" y="40132"/>
                  </a:cubicBezTo>
                  <a:cubicBezTo>
                    <a:pt x="70613" y="36957"/>
                    <a:pt x="68835" y="27813"/>
                    <a:pt x="64898" y="12827"/>
                  </a:cubicBezTo>
                  <a:lnTo>
                    <a:pt x="76327" y="1270"/>
                  </a:lnTo>
                  <a:lnTo>
                    <a:pt x="81463" y="27926"/>
                  </a:lnTo>
                  <a:lnTo>
                    <a:pt x="88774" y="29210"/>
                  </a:lnTo>
                  <a:cubicBezTo>
                    <a:pt x="98552" y="30988"/>
                    <a:pt x="105156" y="31242"/>
                    <a:pt x="108586" y="30226"/>
                  </a:cubicBezTo>
                  <a:cubicBezTo>
                    <a:pt x="112459" y="21209"/>
                    <a:pt x="116269" y="14605"/>
                    <a:pt x="120047" y="10414"/>
                  </a:cubicBezTo>
                  <a:lnTo>
                    <a:pt x="123281" y="8884"/>
                  </a:lnTo>
                  <a:lnTo>
                    <a:pt x="123281" y="20981"/>
                  </a:lnTo>
                  <a:lnTo>
                    <a:pt x="122301" y="20193"/>
                  </a:lnTo>
                  <a:cubicBezTo>
                    <a:pt x="120650" y="19812"/>
                    <a:pt x="118238" y="22860"/>
                    <a:pt x="115063" y="29337"/>
                  </a:cubicBezTo>
                  <a:cubicBezTo>
                    <a:pt x="115444" y="29464"/>
                    <a:pt x="116841" y="30829"/>
                    <a:pt x="119221" y="33417"/>
                  </a:cubicBezTo>
                  <a:lnTo>
                    <a:pt x="123281" y="38020"/>
                  </a:lnTo>
                  <a:lnTo>
                    <a:pt x="123281" y="56473"/>
                  </a:lnTo>
                  <a:lnTo>
                    <a:pt x="118111" y="58420"/>
                  </a:lnTo>
                  <a:cubicBezTo>
                    <a:pt x="117222" y="58293"/>
                    <a:pt x="116078" y="57277"/>
                    <a:pt x="114809" y="55372"/>
                  </a:cubicBezTo>
                  <a:cubicBezTo>
                    <a:pt x="111888" y="51308"/>
                    <a:pt x="108586" y="47498"/>
                    <a:pt x="104902" y="44069"/>
                  </a:cubicBezTo>
                  <a:cubicBezTo>
                    <a:pt x="102489" y="45974"/>
                    <a:pt x="99314" y="46990"/>
                    <a:pt x="95124" y="47498"/>
                  </a:cubicBezTo>
                  <a:cubicBezTo>
                    <a:pt x="91060" y="47879"/>
                    <a:pt x="87757" y="47879"/>
                    <a:pt x="85090" y="47371"/>
                  </a:cubicBezTo>
                  <a:lnTo>
                    <a:pt x="76391" y="41605"/>
                  </a:lnTo>
                  <a:lnTo>
                    <a:pt x="74676" y="45720"/>
                  </a:lnTo>
                  <a:cubicBezTo>
                    <a:pt x="70866" y="53213"/>
                    <a:pt x="66802" y="58293"/>
                    <a:pt x="62865" y="61214"/>
                  </a:cubicBezTo>
                  <a:cubicBezTo>
                    <a:pt x="58801" y="64008"/>
                    <a:pt x="53087" y="66294"/>
                    <a:pt x="45720" y="67945"/>
                  </a:cubicBezTo>
                  <a:cubicBezTo>
                    <a:pt x="38354" y="69469"/>
                    <a:pt x="31369" y="69723"/>
                    <a:pt x="25019" y="68580"/>
                  </a:cubicBezTo>
                  <a:cubicBezTo>
                    <a:pt x="17018" y="67183"/>
                    <a:pt x="10795" y="63754"/>
                    <a:pt x="6224" y="58039"/>
                  </a:cubicBezTo>
                  <a:cubicBezTo>
                    <a:pt x="1651" y="52451"/>
                    <a:pt x="0" y="45212"/>
                    <a:pt x="1651" y="36576"/>
                  </a:cubicBezTo>
                  <a:cubicBezTo>
                    <a:pt x="3175" y="27940"/>
                    <a:pt x="6986" y="19685"/>
                    <a:pt x="13081" y="11811"/>
                  </a:cubicBezTo>
                  <a:cubicBezTo>
                    <a:pt x="19304" y="3937"/>
                    <a:pt x="23114" y="0"/>
                    <a:pt x="24385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73">
              <a:extLst>
                <a:ext uri="{FF2B5EF4-FFF2-40B4-BE49-F238E27FC236}">
                  <a16:creationId xmlns:a16="http://schemas.microsoft.com/office/drawing/2014/main" id="{1D359F4B-6445-1CB1-8D6F-390FEFF57E51}"/>
                </a:ext>
              </a:extLst>
            </p:cNvPr>
            <p:cNvSpPr/>
            <p:nvPr/>
          </p:nvSpPr>
          <p:spPr>
            <a:xfrm>
              <a:off x="5529072" y="972439"/>
              <a:ext cx="26416" cy="26797"/>
            </a:xfrm>
            <a:custGeom>
              <a:avLst/>
              <a:gdLst/>
              <a:ahLst/>
              <a:cxnLst/>
              <a:rect l="0" t="0" r="0" b="0"/>
              <a:pathLst>
                <a:path w="26416" h="26797">
                  <a:moveTo>
                    <a:pt x="13462" y="0"/>
                  </a:moveTo>
                  <a:lnTo>
                    <a:pt x="26416" y="12700"/>
                  </a:lnTo>
                  <a:lnTo>
                    <a:pt x="13716" y="26797"/>
                  </a:lnTo>
                  <a:lnTo>
                    <a:pt x="0" y="13335"/>
                  </a:lnTo>
                  <a:lnTo>
                    <a:pt x="1346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Shape 174">
              <a:extLst>
                <a:ext uri="{FF2B5EF4-FFF2-40B4-BE49-F238E27FC236}">
                  <a16:creationId xmlns:a16="http://schemas.microsoft.com/office/drawing/2014/main" id="{990666B6-6D22-358C-B77E-8113D35568EB}"/>
                </a:ext>
              </a:extLst>
            </p:cNvPr>
            <p:cNvSpPr/>
            <p:nvPr/>
          </p:nvSpPr>
          <p:spPr>
            <a:xfrm>
              <a:off x="5618952" y="1012317"/>
              <a:ext cx="21245" cy="51392"/>
            </a:xfrm>
            <a:custGeom>
              <a:avLst/>
              <a:gdLst/>
              <a:ahLst/>
              <a:cxnLst/>
              <a:rect l="0" t="0" r="0" b="0"/>
              <a:pathLst>
                <a:path w="21245" h="51392">
                  <a:moveTo>
                    <a:pt x="8037" y="0"/>
                  </a:moveTo>
                  <a:cubicBezTo>
                    <a:pt x="11974" y="762"/>
                    <a:pt x="15277" y="3556"/>
                    <a:pt x="17944" y="8382"/>
                  </a:cubicBezTo>
                  <a:cubicBezTo>
                    <a:pt x="20610" y="13335"/>
                    <a:pt x="21245" y="19558"/>
                    <a:pt x="19976" y="27051"/>
                  </a:cubicBezTo>
                  <a:cubicBezTo>
                    <a:pt x="18579" y="34417"/>
                    <a:pt x="17055" y="39370"/>
                    <a:pt x="15277" y="41910"/>
                  </a:cubicBezTo>
                  <a:cubicBezTo>
                    <a:pt x="13498" y="44450"/>
                    <a:pt x="9943" y="46990"/>
                    <a:pt x="4608" y="49657"/>
                  </a:cubicBezTo>
                  <a:lnTo>
                    <a:pt x="0" y="51392"/>
                  </a:lnTo>
                  <a:lnTo>
                    <a:pt x="0" y="32940"/>
                  </a:lnTo>
                  <a:lnTo>
                    <a:pt x="6006" y="39751"/>
                  </a:lnTo>
                  <a:cubicBezTo>
                    <a:pt x="6768" y="38354"/>
                    <a:pt x="7276" y="36195"/>
                    <a:pt x="7783" y="33274"/>
                  </a:cubicBezTo>
                  <a:cubicBezTo>
                    <a:pt x="8799" y="27940"/>
                    <a:pt x="8037" y="23622"/>
                    <a:pt x="5497" y="20320"/>
                  </a:cubicBezTo>
                  <a:lnTo>
                    <a:pt x="0" y="15900"/>
                  </a:lnTo>
                  <a:lnTo>
                    <a:pt x="0" y="3804"/>
                  </a:lnTo>
                  <a:lnTo>
                    <a:pt x="80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A25D26-E465-861C-4E9F-C26A633578D0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767328" y="495300"/>
              <a:ext cx="1800606" cy="799338"/>
            </a:xfrm>
            <a:prstGeom prst="rect">
              <a:avLst/>
            </a:prstGeom>
          </p:spPr>
        </p:pic>
        <p:sp>
          <p:nvSpPr>
            <p:cNvPr id="16" name="Shape 178">
              <a:extLst>
                <a:ext uri="{FF2B5EF4-FFF2-40B4-BE49-F238E27FC236}">
                  <a16:creationId xmlns:a16="http://schemas.microsoft.com/office/drawing/2014/main" id="{DF59B7A8-B9F9-62CE-99A7-F9E461F5DD1B}"/>
                </a:ext>
              </a:extLst>
            </p:cNvPr>
            <p:cNvSpPr/>
            <p:nvPr/>
          </p:nvSpPr>
          <p:spPr>
            <a:xfrm>
              <a:off x="5323713" y="1004189"/>
              <a:ext cx="17145" cy="17145"/>
            </a:xfrm>
            <a:custGeom>
              <a:avLst/>
              <a:gdLst/>
              <a:ahLst/>
              <a:cxnLst/>
              <a:rect l="0" t="0" r="0" b="0"/>
              <a:pathLst>
                <a:path w="17145" h="17145">
                  <a:moveTo>
                    <a:pt x="9906" y="381"/>
                  </a:moveTo>
                  <a:cubicBezTo>
                    <a:pt x="12192" y="762"/>
                    <a:pt x="13970" y="1905"/>
                    <a:pt x="15367" y="3810"/>
                  </a:cubicBezTo>
                  <a:cubicBezTo>
                    <a:pt x="16637" y="5588"/>
                    <a:pt x="17145" y="7747"/>
                    <a:pt x="16764" y="9906"/>
                  </a:cubicBezTo>
                  <a:cubicBezTo>
                    <a:pt x="16383" y="12192"/>
                    <a:pt x="15240" y="14097"/>
                    <a:pt x="13335" y="15367"/>
                  </a:cubicBezTo>
                  <a:cubicBezTo>
                    <a:pt x="11430" y="16637"/>
                    <a:pt x="9271" y="17145"/>
                    <a:pt x="7112" y="16764"/>
                  </a:cubicBezTo>
                  <a:cubicBezTo>
                    <a:pt x="4826" y="16383"/>
                    <a:pt x="3048" y="15240"/>
                    <a:pt x="1651" y="13335"/>
                  </a:cubicBezTo>
                  <a:cubicBezTo>
                    <a:pt x="381" y="11430"/>
                    <a:pt x="0" y="9398"/>
                    <a:pt x="381" y="7112"/>
                  </a:cubicBezTo>
                  <a:cubicBezTo>
                    <a:pt x="762" y="4826"/>
                    <a:pt x="1905" y="3048"/>
                    <a:pt x="3810" y="1778"/>
                  </a:cubicBezTo>
                  <a:cubicBezTo>
                    <a:pt x="5588" y="381"/>
                    <a:pt x="7620" y="0"/>
                    <a:pt x="9906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Shape 179">
              <a:extLst>
                <a:ext uri="{FF2B5EF4-FFF2-40B4-BE49-F238E27FC236}">
                  <a16:creationId xmlns:a16="http://schemas.microsoft.com/office/drawing/2014/main" id="{D5F1FCC3-38A8-1661-444A-792B812C0E37}"/>
                </a:ext>
              </a:extLst>
            </p:cNvPr>
            <p:cNvSpPr/>
            <p:nvPr/>
          </p:nvSpPr>
          <p:spPr>
            <a:xfrm>
              <a:off x="5195824" y="981202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7" y="762"/>
                    <a:pt x="14224" y="1905"/>
                    <a:pt x="15622" y="3810"/>
                  </a:cubicBezTo>
                  <a:cubicBezTo>
                    <a:pt x="16891" y="5715"/>
                    <a:pt x="17399" y="7874"/>
                    <a:pt x="17018" y="10160"/>
                  </a:cubicBezTo>
                  <a:cubicBezTo>
                    <a:pt x="16637" y="12446"/>
                    <a:pt x="15367" y="14224"/>
                    <a:pt x="13462" y="15621"/>
                  </a:cubicBezTo>
                  <a:cubicBezTo>
                    <a:pt x="11557" y="16891"/>
                    <a:pt x="9525" y="17399"/>
                    <a:pt x="7239" y="17018"/>
                  </a:cubicBezTo>
                  <a:cubicBezTo>
                    <a:pt x="4953" y="16510"/>
                    <a:pt x="3048" y="15367"/>
                    <a:pt x="1778" y="13462"/>
                  </a:cubicBezTo>
                  <a:cubicBezTo>
                    <a:pt x="508" y="11684"/>
                    <a:pt x="0" y="9525"/>
                    <a:pt x="381" y="7239"/>
                  </a:cubicBezTo>
                  <a:cubicBezTo>
                    <a:pt x="762" y="4953"/>
                    <a:pt x="1905" y="3048"/>
                    <a:pt x="3810" y="1778"/>
                  </a:cubicBezTo>
                  <a:cubicBezTo>
                    <a:pt x="5715" y="381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Shape 180">
              <a:extLst>
                <a:ext uri="{FF2B5EF4-FFF2-40B4-BE49-F238E27FC236}">
                  <a16:creationId xmlns:a16="http://schemas.microsoft.com/office/drawing/2014/main" id="{1A98C668-00E8-8A2F-D8DD-85E38DD098E0}"/>
                </a:ext>
              </a:extLst>
            </p:cNvPr>
            <p:cNvSpPr/>
            <p:nvPr/>
          </p:nvSpPr>
          <p:spPr>
            <a:xfrm>
              <a:off x="5137277" y="970788"/>
              <a:ext cx="17399" cy="17526"/>
            </a:xfrm>
            <a:custGeom>
              <a:avLst/>
              <a:gdLst/>
              <a:ahLst/>
              <a:cxnLst/>
              <a:rect l="0" t="0" r="0" b="0"/>
              <a:pathLst>
                <a:path w="17399" h="17526">
                  <a:moveTo>
                    <a:pt x="10160" y="508"/>
                  </a:moveTo>
                  <a:cubicBezTo>
                    <a:pt x="12446" y="889"/>
                    <a:pt x="14224" y="2032"/>
                    <a:pt x="15621" y="3937"/>
                  </a:cubicBezTo>
                  <a:cubicBezTo>
                    <a:pt x="16891" y="5842"/>
                    <a:pt x="17399" y="8001"/>
                    <a:pt x="17018" y="10287"/>
                  </a:cubicBezTo>
                  <a:cubicBezTo>
                    <a:pt x="16637" y="12573"/>
                    <a:pt x="15494" y="14351"/>
                    <a:pt x="13462" y="15621"/>
                  </a:cubicBezTo>
                  <a:cubicBezTo>
                    <a:pt x="11557" y="17018"/>
                    <a:pt x="9525" y="17526"/>
                    <a:pt x="7239" y="17018"/>
                  </a:cubicBezTo>
                  <a:cubicBezTo>
                    <a:pt x="4953" y="16637"/>
                    <a:pt x="3048" y="15494"/>
                    <a:pt x="1778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762" y="4953"/>
                    <a:pt x="2032" y="3175"/>
                    <a:pt x="3810" y="1905"/>
                  </a:cubicBezTo>
                  <a:cubicBezTo>
                    <a:pt x="5715" y="508"/>
                    <a:pt x="7874" y="0"/>
                    <a:pt x="10160" y="50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Shape 181">
              <a:extLst>
                <a:ext uri="{FF2B5EF4-FFF2-40B4-BE49-F238E27FC236}">
                  <a16:creationId xmlns:a16="http://schemas.microsoft.com/office/drawing/2014/main" id="{353D4D75-7B13-EE40-A6ED-72F838EC1074}"/>
                </a:ext>
              </a:extLst>
            </p:cNvPr>
            <p:cNvSpPr/>
            <p:nvPr/>
          </p:nvSpPr>
          <p:spPr>
            <a:xfrm>
              <a:off x="5078731" y="960501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889"/>
                    <a:pt x="14224" y="2032"/>
                    <a:pt x="15621" y="3937"/>
                  </a:cubicBezTo>
                  <a:cubicBezTo>
                    <a:pt x="17018" y="5842"/>
                    <a:pt x="17399" y="7874"/>
                    <a:pt x="17018" y="10287"/>
                  </a:cubicBezTo>
                  <a:cubicBezTo>
                    <a:pt x="16637" y="12573"/>
                    <a:pt x="15494" y="14351"/>
                    <a:pt x="13589" y="15621"/>
                  </a:cubicBezTo>
                  <a:cubicBezTo>
                    <a:pt x="11557" y="17018"/>
                    <a:pt x="9525" y="17399"/>
                    <a:pt x="7239" y="17018"/>
                  </a:cubicBezTo>
                  <a:cubicBezTo>
                    <a:pt x="4953" y="16637"/>
                    <a:pt x="3175" y="15494"/>
                    <a:pt x="1778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889" y="4953"/>
                    <a:pt x="2032" y="3175"/>
                    <a:pt x="3810" y="1778"/>
                  </a:cubicBezTo>
                  <a:cubicBezTo>
                    <a:pt x="5715" y="508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82">
              <a:extLst>
                <a:ext uri="{FF2B5EF4-FFF2-40B4-BE49-F238E27FC236}">
                  <a16:creationId xmlns:a16="http://schemas.microsoft.com/office/drawing/2014/main" id="{A9557A38-B89E-FF45-7E4F-DD6E2235441D}"/>
                </a:ext>
              </a:extLst>
            </p:cNvPr>
            <p:cNvSpPr/>
            <p:nvPr/>
          </p:nvSpPr>
          <p:spPr>
            <a:xfrm>
              <a:off x="5020184" y="950214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762"/>
                    <a:pt x="14224" y="1905"/>
                    <a:pt x="15621" y="3810"/>
                  </a:cubicBezTo>
                  <a:cubicBezTo>
                    <a:pt x="17018" y="5715"/>
                    <a:pt x="17399" y="7874"/>
                    <a:pt x="17018" y="10160"/>
                  </a:cubicBezTo>
                  <a:cubicBezTo>
                    <a:pt x="16637" y="12446"/>
                    <a:pt x="15494" y="14224"/>
                    <a:pt x="13588" y="15621"/>
                  </a:cubicBezTo>
                  <a:cubicBezTo>
                    <a:pt x="11684" y="16891"/>
                    <a:pt x="9525" y="17399"/>
                    <a:pt x="7238" y="17018"/>
                  </a:cubicBezTo>
                  <a:cubicBezTo>
                    <a:pt x="4952" y="16637"/>
                    <a:pt x="3175" y="15367"/>
                    <a:pt x="1777" y="13589"/>
                  </a:cubicBezTo>
                  <a:cubicBezTo>
                    <a:pt x="508" y="11684"/>
                    <a:pt x="0" y="9525"/>
                    <a:pt x="381" y="7239"/>
                  </a:cubicBezTo>
                  <a:cubicBezTo>
                    <a:pt x="888" y="4953"/>
                    <a:pt x="2032" y="3048"/>
                    <a:pt x="3937" y="1778"/>
                  </a:cubicBezTo>
                  <a:cubicBezTo>
                    <a:pt x="5714" y="381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83">
              <a:extLst>
                <a:ext uri="{FF2B5EF4-FFF2-40B4-BE49-F238E27FC236}">
                  <a16:creationId xmlns:a16="http://schemas.microsoft.com/office/drawing/2014/main" id="{9B843F38-BFEA-ABBC-2E2A-E7024572C915}"/>
                </a:ext>
              </a:extLst>
            </p:cNvPr>
            <p:cNvSpPr/>
            <p:nvPr/>
          </p:nvSpPr>
          <p:spPr>
            <a:xfrm>
              <a:off x="5334254" y="944626"/>
              <a:ext cx="17145" cy="17145"/>
            </a:xfrm>
            <a:custGeom>
              <a:avLst/>
              <a:gdLst/>
              <a:ahLst/>
              <a:cxnLst/>
              <a:rect l="0" t="0" r="0" b="0"/>
              <a:pathLst>
                <a:path w="17145" h="17145">
                  <a:moveTo>
                    <a:pt x="9906" y="381"/>
                  </a:moveTo>
                  <a:cubicBezTo>
                    <a:pt x="12192" y="762"/>
                    <a:pt x="13970" y="1905"/>
                    <a:pt x="15367" y="3810"/>
                  </a:cubicBezTo>
                  <a:cubicBezTo>
                    <a:pt x="16637" y="5588"/>
                    <a:pt x="17145" y="7620"/>
                    <a:pt x="16764" y="9906"/>
                  </a:cubicBezTo>
                  <a:cubicBezTo>
                    <a:pt x="16383" y="12192"/>
                    <a:pt x="15113" y="13970"/>
                    <a:pt x="13335" y="15367"/>
                  </a:cubicBezTo>
                  <a:cubicBezTo>
                    <a:pt x="11430" y="16637"/>
                    <a:pt x="9271" y="17145"/>
                    <a:pt x="6985" y="16764"/>
                  </a:cubicBezTo>
                  <a:cubicBezTo>
                    <a:pt x="4699" y="16383"/>
                    <a:pt x="2921" y="15240"/>
                    <a:pt x="1651" y="13335"/>
                  </a:cubicBezTo>
                  <a:cubicBezTo>
                    <a:pt x="381" y="11430"/>
                    <a:pt x="0" y="9271"/>
                    <a:pt x="381" y="7112"/>
                  </a:cubicBezTo>
                  <a:cubicBezTo>
                    <a:pt x="762" y="4826"/>
                    <a:pt x="1905" y="3048"/>
                    <a:pt x="3810" y="1651"/>
                  </a:cubicBezTo>
                  <a:cubicBezTo>
                    <a:pt x="5715" y="381"/>
                    <a:pt x="7747" y="0"/>
                    <a:pt x="9906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184">
              <a:extLst>
                <a:ext uri="{FF2B5EF4-FFF2-40B4-BE49-F238E27FC236}">
                  <a16:creationId xmlns:a16="http://schemas.microsoft.com/office/drawing/2014/main" id="{1FBB32CC-31C3-3E4D-C51A-50BF136E6470}"/>
                </a:ext>
              </a:extLst>
            </p:cNvPr>
            <p:cNvSpPr/>
            <p:nvPr/>
          </p:nvSpPr>
          <p:spPr>
            <a:xfrm>
              <a:off x="4961636" y="939927"/>
              <a:ext cx="17526" cy="17399"/>
            </a:xfrm>
            <a:custGeom>
              <a:avLst/>
              <a:gdLst/>
              <a:ahLst/>
              <a:cxnLst/>
              <a:rect l="0" t="0" r="0" b="0"/>
              <a:pathLst>
                <a:path w="17526" h="17399">
                  <a:moveTo>
                    <a:pt x="10287" y="381"/>
                  </a:moveTo>
                  <a:cubicBezTo>
                    <a:pt x="12447" y="762"/>
                    <a:pt x="14224" y="1905"/>
                    <a:pt x="15622" y="3810"/>
                  </a:cubicBezTo>
                  <a:cubicBezTo>
                    <a:pt x="17018" y="5715"/>
                    <a:pt x="17526" y="7874"/>
                    <a:pt x="17018" y="10160"/>
                  </a:cubicBezTo>
                  <a:cubicBezTo>
                    <a:pt x="16637" y="12446"/>
                    <a:pt x="15494" y="14224"/>
                    <a:pt x="13589" y="15621"/>
                  </a:cubicBezTo>
                  <a:cubicBezTo>
                    <a:pt x="11685" y="16891"/>
                    <a:pt x="9525" y="17399"/>
                    <a:pt x="7239" y="16891"/>
                  </a:cubicBezTo>
                  <a:cubicBezTo>
                    <a:pt x="4953" y="16510"/>
                    <a:pt x="3175" y="15367"/>
                    <a:pt x="1778" y="13462"/>
                  </a:cubicBezTo>
                  <a:cubicBezTo>
                    <a:pt x="508" y="11557"/>
                    <a:pt x="0" y="9525"/>
                    <a:pt x="508" y="7239"/>
                  </a:cubicBezTo>
                  <a:cubicBezTo>
                    <a:pt x="889" y="4953"/>
                    <a:pt x="2032" y="3048"/>
                    <a:pt x="3937" y="1778"/>
                  </a:cubicBezTo>
                  <a:cubicBezTo>
                    <a:pt x="5842" y="381"/>
                    <a:pt x="7874" y="0"/>
                    <a:pt x="10287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85">
              <a:extLst>
                <a:ext uri="{FF2B5EF4-FFF2-40B4-BE49-F238E27FC236}">
                  <a16:creationId xmlns:a16="http://schemas.microsoft.com/office/drawing/2014/main" id="{5D019360-B3CB-A66F-7A50-736F80B7657F}"/>
                </a:ext>
              </a:extLst>
            </p:cNvPr>
            <p:cNvSpPr/>
            <p:nvPr/>
          </p:nvSpPr>
          <p:spPr>
            <a:xfrm>
              <a:off x="4903216" y="929513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319" y="889"/>
                    <a:pt x="14224" y="2032"/>
                    <a:pt x="15494" y="3937"/>
                  </a:cubicBezTo>
                  <a:cubicBezTo>
                    <a:pt x="16891" y="5842"/>
                    <a:pt x="17399" y="7874"/>
                    <a:pt x="16891" y="10287"/>
                  </a:cubicBezTo>
                  <a:cubicBezTo>
                    <a:pt x="16510" y="12573"/>
                    <a:pt x="15367" y="14351"/>
                    <a:pt x="13462" y="15621"/>
                  </a:cubicBezTo>
                  <a:cubicBezTo>
                    <a:pt x="11557" y="17018"/>
                    <a:pt x="9398" y="17399"/>
                    <a:pt x="7239" y="17018"/>
                  </a:cubicBezTo>
                  <a:cubicBezTo>
                    <a:pt x="4826" y="16637"/>
                    <a:pt x="3048" y="15494"/>
                    <a:pt x="1651" y="13589"/>
                  </a:cubicBezTo>
                  <a:cubicBezTo>
                    <a:pt x="381" y="11684"/>
                    <a:pt x="0" y="9652"/>
                    <a:pt x="381" y="7366"/>
                  </a:cubicBezTo>
                  <a:cubicBezTo>
                    <a:pt x="762" y="4953"/>
                    <a:pt x="1905" y="3175"/>
                    <a:pt x="3810" y="1778"/>
                  </a:cubicBezTo>
                  <a:cubicBezTo>
                    <a:pt x="5715" y="508"/>
                    <a:pt x="7747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186">
              <a:extLst>
                <a:ext uri="{FF2B5EF4-FFF2-40B4-BE49-F238E27FC236}">
                  <a16:creationId xmlns:a16="http://schemas.microsoft.com/office/drawing/2014/main" id="{3D5FACA3-DE2D-CEDC-32DB-98D57084CC7E}"/>
                </a:ext>
              </a:extLst>
            </p:cNvPr>
            <p:cNvSpPr/>
            <p:nvPr/>
          </p:nvSpPr>
          <p:spPr>
            <a:xfrm>
              <a:off x="4844670" y="919226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762"/>
                    <a:pt x="14224" y="1905"/>
                    <a:pt x="15494" y="3810"/>
                  </a:cubicBezTo>
                  <a:cubicBezTo>
                    <a:pt x="16890" y="5715"/>
                    <a:pt x="17399" y="7874"/>
                    <a:pt x="16890" y="10160"/>
                  </a:cubicBezTo>
                  <a:cubicBezTo>
                    <a:pt x="16510" y="12446"/>
                    <a:pt x="15367" y="14351"/>
                    <a:pt x="13462" y="15621"/>
                  </a:cubicBezTo>
                  <a:cubicBezTo>
                    <a:pt x="11557" y="16891"/>
                    <a:pt x="9398" y="17399"/>
                    <a:pt x="7239" y="17018"/>
                  </a:cubicBezTo>
                  <a:cubicBezTo>
                    <a:pt x="4826" y="16637"/>
                    <a:pt x="3048" y="15494"/>
                    <a:pt x="1777" y="13589"/>
                  </a:cubicBezTo>
                  <a:cubicBezTo>
                    <a:pt x="381" y="11684"/>
                    <a:pt x="0" y="9525"/>
                    <a:pt x="381" y="7239"/>
                  </a:cubicBezTo>
                  <a:cubicBezTo>
                    <a:pt x="762" y="4953"/>
                    <a:pt x="1905" y="3048"/>
                    <a:pt x="3810" y="1778"/>
                  </a:cubicBezTo>
                  <a:cubicBezTo>
                    <a:pt x="5714" y="508"/>
                    <a:pt x="7747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87">
              <a:extLst>
                <a:ext uri="{FF2B5EF4-FFF2-40B4-BE49-F238E27FC236}">
                  <a16:creationId xmlns:a16="http://schemas.microsoft.com/office/drawing/2014/main" id="{03B2FACF-66E0-B2BF-5CD7-BF1B71C1CA19}"/>
                </a:ext>
              </a:extLst>
            </p:cNvPr>
            <p:cNvSpPr/>
            <p:nvPr/>
          </p:nvSpPr>
          <p:spPr>
            <a:xfrm>
              <a:off x="4787646" y="909193"/>
              <a:ext cx="17400" cy="17399"/>
            </a:xfrm>
            <a:custGeom>
              <a:avLst/>
              <a:gdLst/>
              <a:ahLst/>
              <a:cxnLst/>
              <a:rect l="0" t="0" r="0" b="0"/>
              <a:pathLst>
                <a:path w="17400" h="17399">
                  <a:moveTo>
                    <a:pt x="10161" y="381"/>
                  </a:moveTo>
                  <a:cubicBezTo>
                    <a:pt x="12319" y="762"/>
                    <a:pt x="14225" y="1905"/>
                    <a:pt x="15494" y="3810"/>
                  </a:cubicBezTo>
                  <a:cubicBezTo>
                    <a:pt x="16891" y="5715"/>
                    <a:pt x="17400" y="7874"/>
                    <a:pt x="16891" y="10160"/>
                  </a:cubicBezTo>
                  <a:cubicBezTo>
                    <a:pt x="16511" y="12446"/>
                    <a:pt x="15367" y="14224"/>
                    <a:pt x="13463" y="15621"/>
                  </a:cubicBezTo>
                  <a:cubicBezTo>
                    <a:pt x="11557" y="16891"/>
                    <a:pt x="9399" y="17399"/>
                    <a:pt x="7239" y="17018"/>
                  </a:cubicBezTo>
                  <a:cubicBezTo>
                    <a:pt x="4826" y="16510"/>
                    <a:pt x="3049" y="15367"/>
                    <a:pt x="1778" y="13462"/>
                  </a:cubicBezTo>
                  <a:cubicBezTo>
                    <a:pt x="381" y="11557"/>
                    <a:pt x="0" y="9525"/>
                    <a:pt x="381" y="7239"/>
                  </a:cubicBezTo>
                  <a:cubicBezTo>
                    <a:pt x="763" y="4953"/>
                    <a:pt x="1905" y="3048"/>
                    <a:pt x="3811" y="1778"/>
                  </a:cubicBezTo>
                  <a:cubicBezTo>
                    <a:pt x="5715" y="381"/>
                    <a:pt x="7748" y="0"/>
                    <a:pt x="10161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88">
              <a:extLst>
                <a:ext uri="{FF2B5EF4-FFF2-40B4-BE49-F238E27FC236}">
                  <a16:creationId xmlns:a16="http://schemas.microsoft.com/office/drawing/2014/main" id="{6809A79B-F6C4-F85B-9B78-9186D20C3710}"/>
                </a:ext>
              </a:extLst>
            </p:cNvPr>
            <p:cNvSpPr/>
            <p:nvPr/>
          </p:nvSpPr>
          <p:spPr>
            <a:xfrm>
              <a:off x="4729099" y="898779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508"/>
                  </a:moveTo>
                  <a:cubicBezTo>
                    <a:pt x="12447" y="889"/>
                    <a:pt x="14224" y="2032"/>
                    <a:pt x="15494" y="3937"/>
                  </a:cubicBezTo>
                  <a:cubicBezTo>
                    <a:pt x="16891" y="5842"/>
                    <a:pt x="17399" y="7874"/>
                    <a:pt x="17018" y="10287"/>
                  </a:cubicBezTo>
                  <a:cubicBezTo>
                    <a:pt x="16510" y="12573"/>
                    <a:pt x="15367" y="14351"/>
                    <a:pt x="13462" y="15621"/>
                  </a:cubicBezTo>
                  <a:cubicBezTo>
                    <a:pt x="11557" y="17018"/>
                    <a:pt x="9525" y="17399"/>
                    <a:pt x="7239" y="17018"/>
                  </a:cubicBezTo>
                  <a:cubicBezTo>
                    <a:pt x="4826" y="16637"/>
                    <a:pt x="3048" y="15494"/>
                    <a:pt x="1778" y="13589"/>
                  </a:cubicBezTo>
                  <a:cubicBezTo>
                    <a:pt x="381" y="11684"/>
                    <a:pt x="0" y="9652"/>
                    <a:pt x="381" y="7366"/>
                  </a:cubicBezTo>
                  <a:cubicBezTo>
                    <a:pt x="762" y="4953"/>
                    <a:pt x="1905" y="3175"/>
                    <a:pt x="3810" y="1778"/>
                  </a:cubicBezTo>
                  <a:cubicBezTo>
                    <a:pt x="5715" y="508"/>
                    <a:pt x="7747" y="0"/>
                    <a:pt x="10160" y="50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89">
              <a:extLst>
                <a:ext uri="{FF2B5EF4-FFF2-40B4-BE49-F238E27FC236}">
                  <a16:creationId xmlns:a16="http://schemas.microsoft.com/office/drawing/2014/main" id="{77E405FC-E16C-974E-53E9-96266983B189}"/>
                </a:ext>
              </a:extLst>
            </p:cNvPr>
            <p:cNvSpPr/>
            <p:nvPr/>
          </p:nvSpPr>
          <p:spPr>
            <a:xfrm>
              <a:off x="4672076" y="888746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319" y="889"/>
                    <a:pt x="14224" y="2032"/>
                    <a:pt x="15494" y="3937"/>
                  </a:cubicBezTo>
                  <a:cubicBezTo>
                    <a:pt x="16891" y="5842"/>
                    <a:pt x="17399" y="7874"/>
                    <a:pt x="16891" y="10287"/>
                  </a:cubicBezTo>
                  <a:cubicBezTo>
                    <a:pt x="16510" y="12573"/>
                    <a:pt x="15367" y="14351"/>
                    <a:pt x="13462" y="15621"/>
                  </a:cubicBezTo>
                  <a:cubicBezTo>
                    <a:pt x="11557" y="17018"/>
                    <a:pt x="9398" y="17399"/>
                    <a:pt x="7239" y="17018"/>
                  </a:cubicBezTo>
                  <a:cubicBezTo>
                    <a:pt x="4826" y="16637"/>
                    <a:pt x="3048" y="15494"/>
                    <a:pt x="1778" y="13589"/>
                  </a:cubicBezTo>
                  <a:cubicBezTo>
                    <a:pt x="381" y="11684"/>
                    <a:pt x="0" y="9652"/>
                    <a:pt x="381" y="7366"/>
                  </a:cubicBezTo>
                  <a:cubicBezTo>
                    <a:pt x="762" y="4953"/>
                    <a:pt x="1905" y="3175"/>
                    <a:pt x="3810" y="1778"/>
                  </a:cubicBezTo>
                  <a:cubicBezTo>
                    <a:pt x="5715" y="508"/>
                    <a:pt x="7747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90">
              <a:extLst>
                <a:ext uri="{FF2B5EF4-FFF2-40B4-BE49-F238E27FC236}">
                  <a16:creationId xmlns:a16="http://schemas.microsoft.com/office/drawing/2014/main" id="{8F1FC2BB-E793-C25B-10AD-E903B2390F37}"/>
                </a:ext>
              </a:extLst>
            </p:cNvPr>
            <p:cNvSpPr/>
            <p:nvPr/>
          </p:nvSpPr>
          <p:spPr>
            <a:xfrm>
              <a:off x="4613529" y="878459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762"/>
                    <a:pt x="14224" y="1905"/>
                    <a:pt x="15494" y="3810"/>
                  </a:cubicBezTo>
                  <a:cubicBezTo>
                    <a:pt x="16891" y="5715"/>
                    <a:pt x="17399" y="7874"/>
                    <a:pt x="17018" y="10160"/>
                  </a:cubicBezTo>
                  <a:cubicBezTo>
                    <a:pt x="16510" y="12446"/>
                    <a:pt x="15367" y="14224"/>
                    <a:pt x="13462" y="15621"/>
                  </a:cubicBezTo>
                  <a:cubicBezTo>
                    <a:pt x="11557" y="16891"/>
                    <a:pt x="9525" y="17399"/>
                    <a:pt x="7239" y="17018"/>
                  </a:cubicBezTo>
                  <a:cubicBezTo>
                    <a:pt x="4826" y="16637"/>
                    <a:pt x="3048" y="15367"/>
                    <a:pt x="1778" y="13589"/>
                  </a:cubicBezTo>
                  <a:cubicBezTo>
                    <a:pt x="381" y="11684"/>
                    <a:pt x="0" y="9525"/>
                    <a:pt x="381" y="7239"/>
                  </a:cubicBezTo>
                  <a:cubicBezTo>
                    <a:pt x="762" y="4953"/>
                    <a:pt x="1905" y="3048"/>
                    <a:pt x="3810" y="1778"/>
                  </a:cubicBezTo>
                  <a:cubicBezTo>
                    <a:pt x="5715" y="381"/>
                    <a:pt x="7747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91">
              <a:extLst>
                <a:ext uri="{FF2B5EF4-FFF2-40B4-BE49-F238E27FC236}">
                  <a16:creationId xmlns:a16="http://schemas.microsoft.com/office/drawing/2014/main" id="{3DD4605A-A14B-90B6-36A6-013EC28C81B0}"/>
                </a:ext>
              </a:extLst>
            </p:cNvPr>
            <p:cNvSpPr/>
            <p:nvPr/>
          </p:nvSpPr>
          <p:spPr>
            <a:xfrm>
              <a:off x="4556507" y="868426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762"/>
                    <a:pt x="14224" y="1905"/>
                    <a:pt x="15494" y="3810"/>
                  </a:cubicBezTo>
                  <a:cubicBezTo>
                    <a:pt x="16890" y="5715"/>
                    <a:pt x="17399" y="7874"/>
                    <a:pt x="17018" y="10160"/>
                  </a:cubicBezTo>
                  <a:cubicBezTo>
                    <a:pt x="16510" y="12446"/>
                    <a:pt x="15367" y="14224"/>
                    <a:pt x="13462" y="15621"/>
                  </a:cubicBezTo>
                  <a:cubicBezTo>
                    <a:pt x="11557" y="16891"/>
                    <a:pt x="9398" y="17399"/>
                    <a:pt x="7239" y="17018"/>
                  </a:cubicBezTo>
                  <a:cubicBezTo>
                    <a:pt x="4826" y="16510"/>
                    <a:pt x="3048" y="15367"/>
                    <a:pt x="1777" y="13462"/>
                  </a:cubicBezTo>
                  <a:cubicBezTo>
                    <a:pt x="381" y="11557"/>
                    <a:pt x="0" y="9525"/>
                    <a:pt x="381" y="7239"/>
                  </a:cubicBezTo>
                  <a:cubicBezTo>
                    <a:pt x="762" y="4953"/>
                    <a:pt x="1905" y="3048"/>
                    <a:pt x="3810" y="1778"/>
                  </a:cubicBezTo>
                  <a:cubicBezTo>
                    <a:pt x="5714" y="381"/>
                    <a:pt x="7747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92">
              <a:extLst>
                <a:ext uri="{FF2B5EF4-FFF2-40B4-BE49-F238E27FC236}">
                  <a16:creationId xmlns:a16="http://schemas.microsoft.com/office/drawing/2014/main" id="{8E6D7732-0349-2689-BA82-0DD9226B84C2}"/>
                </a:ext>
              </a:extLst>
            </p:cNvPr>
            <p:cNvSpPr/>
            <p:nvPr/>
          </p:nvSpPr>
          <p:spPr>
            <a:xfrm>
              <a:off x="4497959" y="858012"/>
              <a:ext cx="17400" cy="17399"/>
            </a:xfrm>
            <a:custGeom>
              <a:avLst/>
              <a:gdLst/>
              <a:ahLst/>
              <a:cxnLst/>
              <a:rect l="0" t="0" r="0" b="0"/>
              <a:pathLst>
                <a:path w="17400" h="17399">
                  <a:moveTo>
                    <a:pt x="10161" y="508"/>
                  </a:moveTo>
                  <a:cubicBezTo>
                    <a:pt x="12447" y="889"/>
                    <a:pt x="14225" y="2032"/>
                    <a:pt x="15622" y="3937"/>
                  </a:cubicBezTo>
                  <a:cubicBezTo>
                    <a:pt x="16891" y="5842"/>
                    <a:pt x="17400" y="7874"/>
                    <a:pt x="17018" y="10287"/>
                  </a:cubicBezTo>
                  <a:cubicBezTo>
                    <a:pt x="16511" y="12573"/>
                    <a:pt x="15367" y="14351"/>
                    <a:pt x="13462" y="15621"/>
                  </a:cubicBezTo>
                  <a:cubicBezTo>
                    <a:pt x="11557" y="17018"/>
                    <a:pt x="9525" y="17399"/>
                    <a:pt x="7239" y="17018"/>
                  </a:cubicBezTo>
                  <a:cubicBezTo>
                    <a:pt x="4826" y="16637"/>
                    <a:pt x="3049" y="15494"/>
                    <a:pt x="1778" y="13589"/>
                  </a:cubicBezTo>
                  <a:cubicBezTo>
                    <a:pt x="381" y="11684"/>
                    <a:pt x="0" y="9652"/>
                    <a:pt x="381" y="7366"/>
                  </a:cubicBezTo>
                  <a:cubicBezTo>
                    <a:pt x="762" y="4953"/>
                    <a:pt x="1905" y="3175"/>
                    <a:pt x="3811" y="1778"/>
                  </a:cubicBezTo>
                  <a:cubicBezTo>
                    <a:pt x="5715" y="508"/>
                    <a:pt x="7875" y="0"/>
                    <a:pt x="10161" y="50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93">
              <a:extLst>
                <a:ext uri="{FF2B5EF4-FFF2-40B4-BE49-F238E27FC236}">
                  <a16:creationId xmlns:a16="http://schemas.microsoft.com/office/drawing/2014/main" id="{8AAC974A-688C-8A7A-E5C6-06111DAE5D94}"/>
                </a:ext>
              </a:extLst>
            </p:cNvPr>
            <p:cNvSpPr/>
            <p:nvPr/>
          </p:nvSpPr>
          <p:spPr>
            <a:xfrm>
              <a:off x="4440936" y="847979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7" y="762"/>
                    <a:pt x="14224" y="2032"/>
                    <a:pt x="15494" y="3810"/>
                  </a:cubicBezTo>
                  <a:cubicBezTo>
                    <a:pt x="16891" y="5715"/>
                    <a:pt x="17399" y="7874"/>
                    <a:pt x="17018" y="10287"/>
                  </a:cubicBezTo>
                  <a:cubicBezTo>
                    <a:pt x="16510" y="12573"/>
                    <a:pt x="15367" y="14351"/>
                    <a:pt x="13462" y="15621"/>
                  </a:cubicBezTo>
                  <a:cubicBezTo>
                    <a:pt x="11557" y="17018"/>
                    <a:pt x="9525" y="17399"/>
                    <a:pt x="7239" y="17018"/>
                  </a:cubicBezTo>
                  <a:cubicBezTo>
                    <a:pt x="4826" y="16637"/>
                    <a:pt x="3048" y="15494"/>
                    <a:pt x="1778" y="13589"/>
                  </a:cubicBezTo>
                  <a:cubicBezTo>
                    <a:pt x="381" y="11684"/>
                    <a:pt x="0" y="9525"/>
                    <a:pt x="381" y="7366"/>
                  </a:cubicBezTo>
                  <a:cubicBezTo>
                    <a:pt x="762" y="4953"/>
                    <a:pt x="1905" y="3175"/>
                    <a:pt x="3810" y="1778"/>
                  </a:cubicBezTo>
                  <a:cubicBezTo>
                    <a:pt x="5715" y="508"/>
                    <a:pt x="7748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94">
              <a:extLst>
                <a:ext uri="{FF2B5EF4-FFF2-40B4-BE49-F238E27FC236}">
                  <a16:creationId xmlns:a16="http://schemas.microsoft.com/office/drawing/2014/main" id="{14CD479A-2E78-EE19-C4A8-B4EEF0E05C02}"/>
                </a:ext>
              </a:extLst>
            </p:cNvPr>
            <p:cNvSpPr/>
            <p:nvPr/>
          </p:nvSpPr>
          <p:spPr>
            <a:xfrm>
              <a:off x="4382389" y="837692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762"/>
                    <a:pt x="14224" y="1905"/>
                    <a:pt x="15621" y="3810"/>
                  </a:cubicBezTo>
                  <a:cubicBezTo>
                    <a:pt x="16891" y="5715"/>
                    <a:pt x="17399" y="7874"/>
                    <a:pt x="17018" y="10160"/>
                  </a:cubicBezTo>
                  <a:cubicBezTo>
                    <a:pt x="16637" y="12446"/>
                    <a:pt x="15367" y="14224"/>
                    <a:pt x="13462" y="15621"/>
                  </a:cubicBezTo>
                  <a:cubicBezTo>
                    <a:pt x="11557" y="16891"/>
                    <a:pt x="9525" y="17399"/>
                    <a:pt x="7239" y="17018"/>
                  </a:cubicBezTo>
                  <a:cubicBezTo>
                    <a:pt x="4953" y="16510"/>
                    <a:pt x="3048" y="15367"/>
                    <a:pt x="1778" y="13462"/>
                  </a:cubicBezTo>
                  <a:cubicBezTo>
                    <a:pt x="381" y="11684"/>
                    <a:pt x="0" y="9525"/>
                    <a:pt x="381" y="7239"/>
                  </a:cubicBezTo>
                  <a:cubicBezTo>
                    <a:pt x="762" y="4953"/>
                    <a:pt x="1905" y="3048"/>
                    <a:pt x="3810" y="1778"/>
                  </a:cubicBezTo>
                  <a:cubicBezTo>
                    <a:pt x="5715" y="381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95">
              <a:extLst>
                <a:ext uri="{FF2B5EF4-FFF2-40B4-BE49-F238E27FC236}">
                  <a16:creationId xmlns:a16="http://schemas.microsoft.com/office/drawing/2014/main" id="{C1564B7C-CFE2-FDA5-B62A-75AFE8FA4D83}"/>
                </a:ext>
              </a:extLst>
            </p:cNvPr>
            <p:cNvSpPr/>
            <p:nvPr/>
          </p:nvSpPr>
          <p:spPr>
            <a:xfrm>
              <a:off x="4323843" y="827278"/>
              <a:ext cx="17399" cy="17526"/>
            </a:xfrm>
            <a:custGeom>
              <a:avLst/>
              <a:gdLst/>
              <a:ahLst/>
              <a:cxnLst/>
              <a:rect l="0" t="0" r="0" b="0"/>
              <a:pathLst>
                <a:path w="17399" h="17526">
                  <a:moveTo>
                    <a:pt x="10160" y="508"/>
                  </a:moveTo>
                  <a:cubicBezTo>
                    <a:pt x="12446" y="889"/>
                    <a:pt x="14224" y="2032"/>
                    <a:pt x="15621" y="3937"/>
                  </a:cubicBezTo>
                  <a:cubicBezTo>
                    <a:pt x="16891" y="5842"/>
                    <a:pt x="17399" y="8001"/>
                    <a:pt x="17018" y="10287"/>
                  </a:cubicBezTo>
                  <a:cubicBezTo>
                    <a:pt x="16637" y="12573"/>
                    <a:pt x="15494" y="14351"/>
                    <a:pt x="13462" y="15621"/>
                  </a:cubicBezTo>
                  <a:cubicBezTo>
                    <a:pt x="11557" y="17018"/>
                    <a:pt x="9525" y="17526"/>
                    <a:pt x="7239" y="17018"/>
                  </a:cubicBezTo>
                  <a:cubicBezTo>
                    <a:pt x="4953" y="16637"/>
                    <a:pt x="3048" y="15494"/>
                    <a:pt x="1778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762" y="4953"/>
                    <a:pt x="1905" y="3175"/>
                    <a:pt x="3810" y="1905"/>
                  </a:cubicBezTo>
                  <a:cubicBezTo>
                    <a:pt x="5715" y="508"/>
                    <a:pt x="7874" y="0"/>
                    <a:pt x="10160" y="50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96">
              <a:extLst>
                <a:ext uri="{FF2B5EF4-FFF2-40B4-BE49-F238E27FC236}">
                  <a16:creationId xmlns:a16="http://schemas.microsoft.com/office/drawing/2014/main" id="{7B2FBFFC-4DE0-4EC9-8547-0C85C8969BD0}"/>
                </a:ext>
              </a:extLst>
            </p:cNvPr>
            <p:cNvSpPr/>
            <p:nvPr/>
          </p:nvSpPr>
          <p:spPr>
            <a:xfrm>
              <a:off x="4266820" y="817245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889"/>
                    <a:pt x="14224" y="2032"/>
                    <a:pt x="15621" y="3937"/>
                  </a:cubicBezTo>
                  <a:cubicBezTo>
                    <a:pt x="16890" y="5842"/>
                    <a:pt x="17399" y="7874"/>
                    <a:pt x="17018" y="10287"/>
                  </a:cubicBezTo>
                  <a:cubicBezTo>
                    <a:pt x="16637" y="12573"/>
                    <a:pt x="15367" y="14351"/>
                    <a:pt x="13462" y="15621"/>
                  </a:cubicBezTo>
                  <a:cubicBezTo>
                    <a:pt x="11557" y="17018"/>
                    <a:pt x="9525" y="17399"/>
                    <a:pt x="7239" y="17018"/>
                  </a:cubicBezTo>
                  <a:cubicBezTo>
                    <a:pt x="4952" y="16637"/>
                    <a:pt x="3048" y="15494"/>
                    <a:pt x="1777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762" y="4953"/>
                    <a:pt x="1905" y="3175"/>
                    <a:pt x="3810" y="1778"/>
                  </a:cubicBezTo>
                  <a:cubicBezTo>
                    <a:pt x="5714" y="508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97">
              <a:extLst>
                <a:ext uri="{FF2B5EF4-FFF2-40B4-BE49-F238E27FC236}">
                  <a16:creationId xmlns:a16="http://schemas.microsoft.com/office/drawing/2014/main" id="{46EC73B5-AA13-B192-B931-4F14F20F03BE}"/>
                </a:ext>
              </a:extLst>
            </p:cNvPr>
            <p:cNvSpPr/>
            <p:nvPr/>
          </p:nvSpPr>
          <p:spPr>
            <a:xfrm>
              <a:off x="4208272" y="806958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1" y="381"/>
                  </a:moveTo>
                  <a:cubicBezTo>
                    <a:pt x="12447" y="762"/>
                    <a:pt x="14224" y="1905"/>
                    <a:pt x="15622" y="3810"/>
                  </a:cubicBezTo>
                  <a:cubicBezTo>
                    <a:pt x="16891" y="5715"/>
                    <a:pt x="17399" y="7874"/>
                    <a:pt x="17018" y="10160"/>
                  </a:cubicBezTo>
                  <a:cubicBezTo>
                    <a:pt x="16637" y="12446"/>
                    <a:pt x="15494" y="14351"/>
                    <a:pt x="13462" y="15621"/>
                  </a:cubicBezTo>
                  <a:cubicBezTo>
                    <a:pt x="11557" y="16891"/>
                    <a:pt x="9525" y="17399"/>
                    <a:pt x="7239" y="17018"/>
                  </a:cubicBezTo>
                  <a:cubicBezTo>
                    <a:pt x="4953" y="16637"/>
                    <a:pt x="3049" y="15494"/>
                    <a:pt x="1778" y="13589"/>
                  </a:cubicBezTo>
                  <a:cubicBezTo>
                    <a:pt x="508" y="11684"/>
                    <a:pt x="0" y="9525"/>
                    <a:pt x="381" y="7239"/>
                  </a:cubicBezTo>
                  <a:cubicBezTo>
                    <a:pt x="762" y="4953"/>
                    <a:pt x="1905" y="3048"/>
                    <a:pt x="3811" y="1778"/>
                  </a:cubicBezTo>
                  <a:cubicBezTo>
                    <a:pt x="5715" y="508"/>
                    <a:pt x="7874" y="0"/>
                    <a:pt x="10161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198">
              <a:extLst>
                <a:ext uri="{FF2B5EF4-FFF2-40B4-BE49-F238E27FC236}">
                  <a16:creationId xmlns:a16="http://schemas.microsoft.com/office/drawing/2014/main" id="{D5DAB39E-1496-B852-CABC-896BD4962686}"/>
                </a:ext>
              </a:extLst>
            </p:cNvPr>
            <p:cNvSpPr/>
            <p:nvPr/>
          </p:nvSpPr>
          <p:spPr>
            <a:xfrm>
              <a:off x="4151249" y="796925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7" y="762"/>
                    <a:pt x="14224" y="1905"/>
                    <a:pt x="15622" y="3810"/>
                  </a:cubicBezTo>
                  <a:cubicBezTo>
                    <a:pt x="16891" y="5715"/>
                    <a:pt x="17399" y="7874"/>
                    <a:pt x="17018" y="10160"/>
                  </a:cubicBezTo>
                  <a:cubicBezTo>
                    <a:pt x="16637" y="12446"/>
                    <a:pt x="15367" y="14224"/>
                    <a:pt x="13462" y="15621"/>
                  </a:cubicBezTo>
                  <a:cubicBezTo>
                    <a:pt x="11557" y="16891"/>
                    <a:pt x="9525" y="17399"/>
                    <a:pt x="7239" y="17018"/>
                  </a:cubicBezTo>
                  <a:cubicBezTo>
                    <a:pt x="4953" y="16510"/>
                    <a:pt x="3048" y="15367"/>
                    <a:pt x="1778" y="13462"/>
                  </a:cubicBezTo>
                  <a:cubicBezTo>
                    <a:pt x="508" y="11557"/>
                    <a:pt x="0" y="9525"/>
                    <a:pt x="381" y="7239"/>
                  </a:cubicBezTo>
                  <a:cubicBezTo>
                    <a:pt x="762" y="4953"/>
                    <a:pt x="1905" y="3048"/>
                    <a:pt x="3810" y="1778"/>
                  </a:cubicBezTo>
                  <a:cubicBezTo>
                    <a:pt x="5715" y="381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Shape 199">
              <a:extLst>
                <a:ext uri="{FF2B5EF4-FFF2-40B4-BE49-F238E27FC236}">
                  <a16:creationId xmlns:a16="http://schemas.microsoft.com/office/drawing/2014/main" id="{BE708E50-2C9E-ECF4-F6A5-A100B9F74154}"/>
                </a:ext>
              </a:extLst>
            </p:cNvPr>
            <p:cNvSpPr/>
            <p:nvPr/>
          </p:nvSpPr>
          <p:spPr>
            <a:xfrm>
              <a:off x="4092702" y="786511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508"/>
                  </a:moveTo>
                  <a:cubicBezTo>
                    <a:pt x="12446" y="889"/>
                    <a:pt x="14224" y="2032"/>
                    <a:pt x="15621" y="3937"/>
                  </a:cubicBezTo>
                  <a:cubicBezTo>
                    <a:pt x="16891" y="5842"/>
                    <a:pt x="17399" y="7874"/>
                    <a:pt x="17018" y="10287"/>
                  </a:cubicBezTo>
                  <a:cubicBezTo>
                    <a:pt x="16637" y="12573"/>
                    <a:pt x="15494" y="14351"/>
                    <a:pt x="13462" y="15621"/>
                  </a:cubicBezTo>
                  <a:cubicBezTo>
                    <a:pt x="11557" y="17018"/>
                    <a:pt x="9525" y="17399"/>
                    <a:pt x="7239" y="17018"/>
                  </a:cubicBezTo>
                  <a:cubicBezTo>
                    <a:pt x="4953" y="16637"/>
                    <a:pt x="3048" y="15494"/>
                    <a:pt x="1778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762" y="4953"/>
                    <a:pt x="2032" y="3175"/>
                    <a:pt x="3810" y="1778"/>
                  </a:cubicBezTo>
                  <a:cubicBezTo>
                    <a:pt x="5715" y="508"/>
                    <a:pt x="7874" y="0"/>
                    <a:pt x="10160" y="50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200">
              <a:extLst>
                <a:ext uri="{FF2B5EF4-FFF2-40B4-BE49-F238E27FC236}">
                  <a16:creationId xmlns:a16="http://schemas.microsoft.com/office/drawing/2014/main" id="{F546229B-086C-A93E-7F1E-3AB6B16635BC}"/>
                </a:ext>
              </a:extLst>
            </p:cNvPr>
            <p:cNvSpPr/>
            <p:nvPr/>
          </p:nvSpPr>
          <p:spPr>
            <a:xfrm>
              <a:off x="4035679" y="776478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889"/>
                    <a:pt x="14224" y="2032"/>
                    <a:pt x="15621" y="3937"/>
                  </a:cubicBezTo>
                  <a:cubicBezTo>
                    <a:pt x="16891" y="5842"/>
                    <a:pt x="17399" y="7874"/>
                    <a:pt x="17018" y="10287"/>
                  </a:cubicBezTo>
                  <a:cubicBezTo>
                    <a:pt x="16637" y="12573"/>
                    <a:pt x="15494" y="14351"/>
                    <a:pt x="13462" y="15621"/>
                  </a:cubicBezTo>
                  <a:cubicBezTo>
                    <a:pt x="11557" y="17018"/>
                    <a:pt x="9525" y="17399"/>
                    <a:pt x="7239" y="17018"/>
                  </a:cubicBezTo>
                  <a:cubicBezTo>
                    <a:pt x="4953" y="16637"/>
                    <a:pt x="3048" y="15494"/>
                    <a:pt x="1778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762" y="4953"/>
                    <a:pt x="1905" y="3175"/>
                    <a:pt x="3810" y="1778"/>
                  </a:cubicBezTo>
                  <a:cubicBezTo>
                    <a:pt x="5715" y="508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Shape 201">
              <a:extLst>
                <a:ext uri="{FF2B5EF4-FFF2-40B4-BE49-F238E27FC236}">
                  <a16:creationId xmlns:a16="http://schemas.microsoft.com/office/drawing/2014/main" id="{81127493-AAF7-0840-614F-9A4118AA1F1B}"/>
                </a:ext>
              </a:extLst>
            </p:cNvPr>
            <p:cNvSpPr/>
            <p:nvPr/>
          </p:nvSpPr>
          <p:spPr>
            <a:xfrm>
              <a:off x="3977133" y="766191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762"/>
                    <a:pt x="14224" y="1905"/>
                    <a:pt x="15621" y="3810"/>
                  </a:cubicBezTo>
                  <a:cubicBezTo>
                    <a:pt x="17018" y="5715"/>
                    <a:pt x="17399" y="7874"/>
                    <a:pt x="17018" y="10160"/>
                  </a:cubicBezTo>
                  <a:cubicBezTo>
                    <a:pt x="16637" y="12446"/>
                    <a:pt x="15494" y="14224"/>
                    <a:pt x="13588" y="15621"/>
                  </a:cubicBezTo>
                  <a:cubicBezTo>
                    <a:pt x="11557" y="16891"/>
                    <a:pt x="9525" y="17399"/>
                    <a:pt x="7238" y="17018"/>
                  </a:cubicBezTo>
                  <a:cubicBezTo>
                    <a:pt x="4952" y="16637"/>
                    <a:pt x="3048" y="15367"/>
                    <a:pt x="1777" y="13589"/>
                  </a:cubicBezTo>
                  <a:cubicBezTo>
                    <a:pt x="508" y="11684"/>
                    <a:pt x="0" y="9525"/>
                    <a:pt x="381" y="7239"/>
                  </a:cubicBezTo>
                  <a:cubicBezTo>
                    <a:pt x="888" y="4953"/>
                    <a:pt x="2032" y="3048"/>
                    <a:pt x="3810" y="1778"/>
                  </a:cubicBezTo>
                  <a:cubicBezTo>
                    <a:pt x="5714" y="381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6D9D963-78D2-06EB-FF22-D0609FC7DF46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589021" y="873252"/>
              <a:ext cx="576834" cy="582930"/>
            </a:xfrm>
            <a:prstGeom prst="rect">
              <a:avLst/>
            </a:prstGeom>
          </p:spPr>
        </p:pic>
        <p:sp>
          <p:nvSpPr>
            <p:cNvPr id="43" name="Shape 205">
              <a:extLst>
                <a:ext uri="{FF2B5EF4-FFF2-40B4-BE49-F238E27FC236}">
                  <a16:creationId xmlns:a16="http://schemas.microsoft.com/office/drawing/2014/main" id="{5138BE47-B933-2422-AA02-F320804C61F2}"/>
                </a:ext>
              </a:extLst>
            </p:cNvPr>
            <p:cNvSpPr/>
            <p:nvPr/>
          </p:nvSpPr>
          <p:spPr>
            <a:xfrm>
              <a:off x="3933445" y="1183386"/>
              <a:ext cx="29337" cy="30226"/>
            </a:xfrm>
            <a:custGeom>
              <a:avLst/>
              <a:gdLst/>
              <a:ahLst/>
              <a:cxnLst/>
              <a:rect l="0" t="0" r="0" b="0"/>
              <a:pathLst>
                <a:path w="29337" h="30226">
                  <a:moveTo>
                    <a:pt x="19050" y="635"/>
                  </a:moveTo>
                  <a:cubicBezTo>
                    <a:pt x="23114" y="1397"/>
                    <a:pt x="26289" y="3556"/>
                    <a:pt x="28701" y="7239"/>
                  </a:cubicBezTo>
                  <a:lnTo>
                    <a:pt x="23368" y="14351"/>
                  </a:lnTo>
                  <a:cubicBezTo>
                    <a:pt x="21082" y="11049"/>
                    <a:pt x="18923" y="9144"/>
                    <a:pt x="16764" y="8763"/>
                  </a:cubicBezTo>
                  <a:cubicBezTo>
                    <a:pt x="12826" y="8001"/>
                    <a:pt x="10540" y="9017"/>
                    <a:pt x="10160" y="11557"/>
                  </a:cubicBezTo>
                  <a:cubicBezTo>
                    <a:pt x="9778" y="13462"/>
                    <a:pt x="11049" y="15367"/>
                    <a:pt x="13715" y="17272"/>
                  </a:cubicBezTo>
                  <a:cubicBezTo>
                    <a:pt x="16383" y="19177"/>
                    <a:pt x="19050" y="20320"/>
                    <a:pt x="21717" y="20828"/>
                  </a:cubicBezTo>
                  <a:cubicBezTo>
                    <a:pt x="22860" y="20955"/>
                    <a:pt x="24384" y="21082"/>
                    <a:pt x="26415" y="20955"/>
                  </a:cubicBezTo>
                  <a:cubicBezTo>
                    <a:pt x="27432" y="20955"/>
                    <a:pt x="28194" y="20955"/>
                    <a:pt x="28575" y="20955"/>
                  </a:cubicBezTo>
                  <a:cubicBezTo>
                    <a:pt x="29083" y="21082"/>
                    <a:pt x="29337" y="21336"/>
                    <a:pt x="29337" y="21971"/>
                  </a:cubicBezTo>
                  <a:cubicBezTo>
                    <a:pt x="29210" y="22225"/>
                    <a:pt x="27939" y="24257"/>
                    <a:pt x="25526" y="27686"/>
                  </a:cubicBezTo>
                  <a:lnTo>
                    <a:pt x="2921" y="30226"/>
                  </a:lnTo>
                  <a:cubicBezTo>
                    <a:pt x="2032" y="30226"/>
                    <a:pt x="1397" y="30226"/>
                    <a:pt x="889" y="30226"/>
                  </a:cubicBezTo>
                  <a:cubicBezTo>
                    <a:pt x="253" y="30099"/>
                    <a:pt x="0" y="29845"/>
                    <a:pt x="126" y="29464"/>
                  </a:cubicBezTo>
                  <a:cubicBezTo>
                    <a:pt x="126" y="28956"/>
                    <a:pt x="1143" y="28067"/>
                    <a:pt x="2794" y="26924"/>
                  </a:cubicBezTo>
                  <a:cubicBezTo>
                    <a:pt x="4572" y="25781"/>
                    <a:pt x="6603" y="24892"/>
                    <a:pt x="8889" y="24130"/>
                  </a:cubicBezTo>
                  <a:cubicBezTo>
                    <a:pt x="4445" y="20320"/>
                    <a:pt x="2539" y="16764"/>
                    <a:pt x="3048" y="13589"/>
                  </a:cubicBezTo>
                  <a:cubicBezTo>
                    <a:pt x="3810" y="9906"/>
                    <a:pt x="5714" y="6604"/>
                    <a:pt x="8889" y="3810"/>
                  </a:cubicBezTo>
                  <a:cubicBezTo>
                    <a:pt x="12192" y="1143"/>
                    <a:pt x="15621" y="0"/>
                    <a:pt x="19050" y="635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Shape 206">
              <a:extLst>
                <a:ext uri="{FF2B5EF4-FFF2-40B4-BE49-F238E27FC236}">
                  <a16:creationId xmlns:a16="http://schemas.microsoft.com/office/drawing/2014/main" id="{115F8133-8909-8496-DE92-FFF7252BB8C2}"/>
                </a:ext>
              </a:extLst>
            </p:cNvPr>
            <p:cNvSpPr/>
            <p:nvPr/>
          </p:nvSpPr>
          <p:spPr>
            <a:xfrm>
              <a:off x="3951605" y="1072896"/>
              <a:ext cx="26162" cy="102997"/>
            </a:xfrm>
            <a:custGeom>
              <a:avLst/>
              <a:gdLst/>
              <a:ahLst/>
              <a:cxnLst/>
              <a:rect l="0" t="0" r="0" b="0"/>
              <a:pathLst>
                <a:path w="26162" h="102997">
                  <a:moveTo>
                    <a:pt x="26162" y="0"/>
                  </a:moveTo>
                  <a:cubicBezTo>
                    <a:pt x="25400" y="4191"/>
                    <a:pt x="24130" y="10541"/>
                    <a:pt x="22352" y="19304"/>
                  </a:cubicBezTo>
                  <a:cubicBezTo>
                    <a:pt x="21844" y="22225"/>
                    <a:pt x="21463" y="23876"/>
                    <a:pt x="21336" y="24257"/>
                  </a:cubicBezTo>
                  <a:cubicBezTo>
                    <a:pt x="20320" y="30607"/>
                    <a:pt x="18796" y="40640"/>
                    <a:pt x="16890" y="54356"/>
                  </a:cubicBezTo>
                  <a:cubicBezTo>
                    <a:pt x="15748" y="63373"/>
                    <a:pt x="14859" y="69342"/>
                    <a:pt x="14351" y="72263"/>
                  </a:cubicBezTo>
                  <a:cubicBezTo>
                    <a:pt x="11938" y="86106"/>
                    <a:pt x="7112" y="96393"/>
                    <a:pt x="0" y="102997"/>
                  </a:cubicBezTo>
                  <a:cubicBezTo>
                    <a:pt x="3428" y="81407"/>
                    <a:pt x="6223" y="59563"/>
                    <a:pt x="8255" y="37465"/>
                  </a:cubicBezTo>
                  <a:cubicBezTo>
                    <a:pt x="8763" y="30480"/>
                    <a:pt x="9271" y="25781"/>
                    <a:pt x="9778" y="23368"/>
                  </a:cubicBezTo>
                  <a:cubicBezTo>
                    <a:pt x="10795" y="17526"/>
                    <a:pt x="12827" y="13081"/>
                    <a:pt x="15748" y="10287"/>
                  </a:cubicBezTo>
                  <a:lnTo>
                    <a:pt x="2616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207">
              <a:extLst>
                <a:ext uri="{FF2B5EF4-FFF2-40B4-BE49-F238E27FC236}">
                  <a16:creationId xmlns:a16="http://schemas.microsoft.com/office/drawing/2014/main" id="{2B67AB12-4078-AC0D-E445-BD42845753C0}"/>
                </a:ext>
              </a:extLst>
            </p:cNvPr>
            <p:cNvSpPr/>
            <p:nvPr/>
          </p:nvSpPr>
          <p:spPr>
            <a:xfrm>
              <a:off x="3838321" y="1067816"/>
              <a:ext cx="102870" cy="136271"/>
            </a:xfrm>
            <a:custGeom>
              <a:avLst/>
              <a:gdLst/>
              <a:ahLst/>
              <a:cxnLst/>
              <a:rect l="0" t="0" r="0" b="0"/>
              <a:pathLst>
                <a:path w="102870" h="136271">
                  <a:moveTo>
                    <a:pt x="96266" y="0"/>
                  </a:moveTo>
                  <a:cubicBezTo>
                    <a:pt x="97537" y="6858"/>
                    <a:pt x="99695" y="12192"/>
                    <a:pt x="102870" y="16002"/>
                  </a:cubicBezTo>
                  <a:lnTo>
                    <a:pt x="94235" y="26416"/>
                  </a:lnTo>
                  <a:cubicBezTo>
                    <a:pt x="91822" y="49149"/>
                    <a:pt x="89916" y="64389"/>
                    <a:pt x="88519" y="72009"/>
                  </a:cubicBezTo>
                  <a:cubicBezTo>
                    <a:pt x="88265" y="74041"/>
                    <a:pt x="86361" y="77343"/>
                    <a:pt x="83186" y="81915"/>
                  </a:cubicBezTo>
                  <a:cubicBezTo>
                    <a:pt x="79884" y="86614"/>
                    <a:pt x="77089" y="88900"/>
                    <a:pt x="74676" y="89027"/>
                  </a:cubicBezTo>
                  <a:cubicBezTo>
                    <a:pt x="82550" y="95377"/>
                    <a:pt x="85852" y="102108"/>
                    <a:pt x="84582" y="109220"/>
                  </a:cubicBezTo>
                  <a:cubicBezTo>
                    <a:pt x="84201" y="111379"/>
                    <a:pt x="81788" y="115062"/>
                    <a:pt x="77343" y="120142"/>
                  </a:cubicBezTo>
                  <a:cubicBezTo>
                    <a:pt x="72899" y="125222"/>
                    <a:pt x="69342" y="128524"/>
                    <a:pt x="66929" y="130048"/>
                  </a:cubicBezTo>
                  <a:cubicBezTo>
                    <a:pt x="64389" y="131572"/>
                    <a:pt x="60706" y="132842"/>
                    <a:pt x="55753" y="133985"/>
                  </a:cubicBezTo>
                  <a:cubicBezTo>
                    <a:pt x="50927" y="135128"/>
                    <a:pt x="45720" y="135763"/>
                    <a:pt x="40132" y="136017"/>
                  </a:cubicBezTo>
                  <a:cubicBezTo>
                    <a:pt x="34544" y="136271"/>
                    <a:pt x="29591" y="136017"/>
                    <a:pt x="25527" y="135255"/>
                  </a:cubicBezTo>
                  <a:cubicBezTo>
                    <a:pt x="16891" y="133731"/>
                    <a:pt x="10414" y="130048"/>
                    <a:pt x="5969" y="124206"/>
                  </a:cubicBezTo>
                  <a:cubicBezTo>
                    <a:pt x="1525" y="118364"/>
                    <a:pt x="0" y="111633"/>
                    <a:pt x="1398" y="104013"/>
                  </a:cubicBezTo>
                  <a:cubicBezTo>
                    <a:pt x="2287" y="98679"/>
                    <a:pt x="4318" y="93345"/>
                    <a:pt x="7620" y="88138"/>
                  </a:cubicBezTo>
                  <a:cubicBezTo>
                    <a:pt x="10795" y="82804"/>
                    <a:pt x="13081" y="80264"/>
                    <a:pt x="14351" y="80518"/>
                  </a:cubicBezTo>
                  <a:cubicBezTo>
                    <a:pt x="15240" y="80645"/>
                    <a:pt x="15622" y="81153"/>
                    <a:pt x="15494" y="81915"/>
                  </a:cubicBezTo>
                  <a:cubicBezTo>
                    <a:pt x="15367" y="82423"/>
                    <a:pt x="14732" y="83693"/>
                    <a:pt x="13589" y="85598"/>
                  </a:cubicBezTo>
                  <a:cubicBezTo>
                    <a:pt x="11303" y="89535"/>
                    <a:pt x="9906" y="92710"/>
                    <a:pt x="9399" y="95250"/>
                  </a:cubicBezTo>
                  <a:cubicBezTo>
                    <a:pt x="8510" y="100584"/>
                    <a:pt x="9906" y="105410"/>
                    <a:pt x="13716" y="109982"/>
                  </a:cubicBezTo>
                  <a:cubicBezTo>
                    <a:pt x="17400" y="114427"/>
                    <a:pt x="23368" y="117348"/>
                    <a:pt x="31624" y="118872"/>
                  </a:cubicBezTo>
                  <a:cubicBezTo>
                    <a:pt x="37719" y="119888"/>
                    <a:pt x="45339" y="120142"/>
                    <a:pt x="54356" y="119507"/>
                  </a:cubicBezTo>
                  <a:cubicBezTo>
                    <a:pt x="63247" y="118872"/>
                    <a:pt x="69597" y="117094"/>
                    <a:pt x="73279" y="114046"/>
                  </a:cubicBezTo>
                  <a:cubicBezTo>
                    <a:pt x="68453" y="103251"/>
                    <a:pt x="57786" y="96266"/>
                    <a:pt x="41402" y="93472"/>
                  </a:cubicBezTo>
                  <a:lnTo>
                    <a:pt x="50292" y="79375"/>
                  </a:lnTo>
                  <a:cubicBezTo>
                    <a:pt x="50927" y="79502"/>
                    <a:pt x="52070" y="79756"/>
                    <a:pt x="53467" y="80137"/>
                  </a:cubicBezTo>
                  <a:cubicBezTo>
                    <a:pt x="56007" y="80772"/>
                    <a:pt x="58166" y="81280"/>
                    <a:pt x="60072" y="81661"/>
                  </a:cubicBezTo>
                  <a:cubicBezTo>
                    <a:pt x="71755" y="83693"/>
                    <a:pt x="78360" y="80391"/>
                    <a:pt x="79884" y="71882"/>
                  </a:cubicBezTo>
                  <a:cubicBezTo>
                    <a:pt x="82550" y="56769"/>
                    <a:pt x="84582" y="39497"/>
                    <a:pt x="86234" y="19939"/>
                  </a:cubicBezTo>
                  <a:lnTo>
                    <a:pt x="84837" y="12573"/>
                  </a:lnTo>
                  <a:lnTo>
                    <a:pt x="9626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45DF5EF-9055-F2AC-639C-2164C2673508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2170176" y="624840"/>
              <a:ext cx="1800606" cy="796290"/>
            </a:xfrm>
            <a:prstGeom prst="rect">
              <a:avLst/>
            </a:prstGeom>
          </p:spPr>
        </p:pic>
        <p:sp>
          <p:nvSpPr>
            <p:cNvPr id="47" name="Shape 211">
              <a:extLst>
                <a:ext uri="{FF2B5EF4-FFF2-40B4-BE49-F238E27FC236}">
                  <a16:creationId xmlns:a16="http://schemas.microsoft.com/office/drawing/2014/main" id="{333AC8BD-B209-366A-BA6C-DA31DAA78C24}"/>
                </a:ext>
              </a:extLst>
            </p:cNvPr>
            <p:cNvSpPr/>
            <p:nvPr/>
          </p:nvSpPr>
          <p:spPr>
            <a:xfrm>
              <a:off x="3726308" y="1131697"/>
              <a:ext cx="17145" cy="17145"/>
            </a:xfrm>
            <a:custGeom>
              <a:avLst/>
              <a:gdLst/>
              <a:ahLst/>
              <a:cxnLst/>
              <a:rect l="0" t="0" r="0" b="0"/>
              <a:pathLst>
                <a:path w="17145" h="17145">
                  <a:moveTo>
                    <a:pt x="10033" y="381"/>
                  </a:moveTo>
                  <a:cubicBezTo>
                    <a:pt x="12192" y="762"/>
                    <a:pt x="14097" y="1905"/>
                    <a:pt x="15367" y="3810"/>
                  </a:cubicBezTo>
                  <a:cubicBezTo>
                    <a:pt x="16763" y="5715"/>
                    <a:pt x="17145" y="7747"/>
                    <a:pt x="16763" y="10033"/>
                  </a:cubicBezTo>
                  <a:cubicBezTo>
                    <a:pt x="16383" y="12319"/>
                    <a:pt x="15239" y="14097"/>
                    <a:pt x="13335" y="15367"/>
                  </a:cubicBezTo>
                  <a:cubicBezTo>
                    <a:pt x="11430" y="16764"/>
                    <a:pt x="9398" y="17145"/>
                    <a:pt x="7112" y="16764"/>
                  </a:cubicBezTo>
                  <a:cubicBezTo>
                    <a:pt x="4826" y="16383"/>
                    <a:pt x="3048" y="15240"/>
                    <a:pt x="1777" y="13335"/>
                  </a:cubicBezTo>
                  <a:cubicBezTo>
                    <a:pt x="508" y="11430"/>
                    <a:pt x="0" y="9398"/>
                    <a:pt x="381" y="7112"/>
                  </a:cubicBezTo>
                  <a:cubicBezTo>
                    <a:pt x="762" y="4826"/>
                    <a:pt x="1905" y="3048"/>
                    <a:pt x="3810" y="1778"/>
                  </a:cubicBezTo>
                  <a:cubicBezTo>
                    <a:pt x="5588" y="508"/>
                    <a:pt x="7747" y="0"/>
                    <a:pt x="10033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212">
              <a:extLst>
                <a:ext uri="{FF2B5EF4-FFF2-40B4-BE49-F238E27FC236}">
                  <a16:creationId xmlns:a16="http://schemas.microsoft.com/office/drawing/2014/main" id="{EBC6BB41-E4E4-D24C-0105-F837114E950E}"/>
                </a:ext>
              </a:extLst>
            </p:cNvPr>
            <p:cNvSpPr/>
            <p:nvPr/>
          </p:nvSpPr>
          <p:spPr>
            <a:xfrm>
              <a:off x="3598418" y="1108837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762"/>
                    <a:pt x="14224" y="1905"/>
                    <a:pt x="15621" y="3810"/>
                  </a:cubicBezTo>
                  <a:cubicBezTo>
                    <a:pt x="16890" y="5715"/>
                    <a:pt x="17399" y="7874"/>
                    <a:pt x="17018" y="10160"/>
                  </a:cubicBezTo>
                  <a:cubicBezTo>
                    <a:pt x="16637" y="12446"/>
                    <a:pt x="15494" y="14351"/>
                    <a:pt x="13589" y="15621"/>
                  </a:cubicBezTo>
                  <a:cubicBezTo>
                    <a:pt x="11557" y="16891"/>
                    <a:pt x="9525" y="17399"/>
                    <a:pt x="7239" y="17018"/>
                  </a:cubicBezTo>
                  <a:cubicBezTo>
                    <a:pt x="4952" y="16637"/>
                    <a:pt x="3048" y="15494"/>
                    <a:pt x="1777" y="13589"/>
                  </a:cubicBezTo>
                  <a:cubicBezTo>
                    <a:pt x="508" y="11684"/>
                    <a:pt x="0" y="9525"/>
                    <a:pt x="381" y="7366"/>
                  </a:cubicBezTo>
                  <a:cubicBezTo>
                    <a:pt x="762" y="4953"/>
                    <a:pt x="2032" y="3175"/>
                    <a:pt x="3810" y="1778"/>
                  </a:cubicBezTo>
                  <a:cubicBezTo>
                    <a:pt x="5715" y="508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Shape 213">
              <a:extLst>
                <a:ext uri="{FF2B5EF4-FFF2-40B4-BE49-F238E27FC236}">
                  <a16:creationId xmlns:a16="http://schemas.microsoft.com/office/drawing/2014/main" id="{1E8E7D5E-B5E2-9BAF-4C04-BC19BB8C31F9}"/>
                </a:ext>
              </a:extLst>
            </p:cNvPr>
            <p:cNvSpPr/>
            <p:nvPr/>
          </p:nvSpPr>
          <p:spPr>
            <a:xfrm>
              <a:off x="3539871" y="1098550"/>
              <a:ext cx="17400" cy="17399"/>
            </a:xfrm>
            <a:custGeom>
              <a:avLst/>
              <a:gdLst/>
              <a:ahLst/>
              <a:cxnLst/>
              <a:rect l="0" t="0" r="0" b="0"/>
              <a:pathLst>
                <a:path w="17400" h="17399">
                  <a:moveTo>
                    <a:pt x="10161" y="381"/>
                  </a:moveTo>
                  <a:cubicBezTo>
                    <a:pt x="12447" y="762"/>
                    <a:pt x="14225" y="1905"/>
                    <a:pt x="15622" y="3810"/>
                  </a:cubicBezTo>
                  <a:cubicBezTo>
                    <a:pt x="17018" y="5715"/>
                    <a:pt x="17400" y="7874"/>
                    <a:pt x="17018" y="10287"/>
                  </a:cubicBezTo>
                  <a:cubicBezTo>
                    <a:pt x="16638" y="12446"/>
                    <a:pt x="15494" y="14351"/>
                    <a:pt x="13589" y="15621"/>
                  </a:cubicBezTo>
                  <a:cubicBezTo>
                    <a:pt x="11557" y="16891"/>
                    <a:pt x="9525" y="17399"/>
                    <a:pt x="7239" y="17018"/>
                  </a:cubicBezTo>
                  <a:cubicBezTo>
                    <a:pt x="4953" y="16637"/>
                    <a:pt x="3175" y="15494"/>
                    <a:pt x="1778" y="13589"/>
                  </a:cubicBezTo>
                  <a:cubicBezTo>
                    <a:pt x="508" y="11684"/>
                    <a:pt x="0" y="9525"/>
                    <a:pt x="381" y="7366"/>
                  </a:cubicBezTo>
                  <a:cubicBezTo>
                    <a:pt x="889" y="4953"/>
                    <a:pt x="2032" y="3175"/>
                    <a:pt x="3811" y="1778"/>
                  </a:cubicBezTo>
                  <a:cubicBezTo>
                    <a:pt x="5715" y="508"/>
                    <a:pt x="7875" y="0"/>
                    <a:pt x="10161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Shape 214">
              <a:extLst>
                <a:ext uri="{FF2B5EF4-FFF2-40B4-BE49-F238E27FC236}">
                  <a16:creationId xmlns:a16="http://schemas.microsoft.com/office/drawing/2014/main" id="{3A2C71DD-1386-0CB2-49C8-13419E772B33}"/>
                </a:ext>
              </a:extLst>
            </p:cNvPr>
            <p:cNvSpPr/>
            <p:nvPr/>
          </p:nvSpPr>
          <p:spPr>
            <a:xfrm>
              <a:off x="3481324" y="1088263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7" y="762"/>
                    <a:pt x="14224" y="2032"/>
                    <a:pt x="15622" y="3810"/>
                  </a:cubicBezTo>
                  <a:cubicBezTo>
                    <a:pt x="17018" y="5715"/>
                    <a:pt x="17399" y="7874"/>
                    <a:pt x="17018" y="10287"/>
                  </a:cubicBezTo>
                  <a:cubicBezTo>
                    <a:pt x="16637" y="12573"/>
                    <a:pt x="15494" y="14351"/>
                    <a:pt x="13589" y="15621"/>
                  </a:cubicBezTo>
                  <a:cubicBezTo>
                    <a:pt x="11685" y="17018"/>
                    <a:pt x="9525" y="17399"/>
                    <a:pt x="7239" y="17018"/>
                  </a:cubicBezTo>
                  <a:cubicBezTo>
                    <a:pt x="4953" y="16637"/>
                    <a:pt x="3175" y="15494"/>
                    <a:pt x="1778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889" y="4953"/>
                    <a:pt x="2032" y="3175"/>
                    <a:pt x="3810" y="1778"/>
                  </a:cubicBezTo>
                  <a:cubicBezTo>
                    <a:pt x="5715" y="508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215">
              <a:extLst>
                <a:ext uri="{FF2B5EF4-FFF2-40B4-BE49-F238E27FC236}">
                  <a16:creationId xmlns:a16="http://schemas.microsoft.com/office/drawing/2014/main" id="{9649C448-24A6-2166-8579-2CB072E0847D}"/>
                </a:ext>
              </a:extLst>
            </p:cNvPr>
            <p:cNvSpPr/>
            <p:nvPr/>
          </p:nvSpPr>
          <p:spPr>
            <a:xfrm>
              <a:off x="3422777" y="1077976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889"/>
                    <a:pt x="14224" y="2032"/>
                    <a:pt x="15621" y="3937"/>
                  </a:cubicBezTo>
                  <a:cubicBezTo>
                    <a:pt x="17018" y="5842"/>
                    <a:pt x="17399" y="7874"/>
                    <a:pt x="17018" y="10287"/>
                  </a:cubicBezTo>
                  <a:cubicBezTo>
                    <a:pt x="16637" y="12573"/>
                    <a:pt x="15494" y="14351"/>
                    <a:pt x="13589" y="15621"/>
                  </a:cubicBezTo>
                  <a:cubicBezTo>
                    <a:pt x="11684" y="17018"/>
                    <a:pt x="9525" y="17399"/>
                    <a:pt x="7239" y="17018"/>
                  </a:cubicBezTo>
                  <a:cubicBezTo>
                    <a:pt x="4953" y="16637"/>
                    <a:pt x="3175" y="15494"/>
                    <a:pt x="1778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889" y="4953"/>
                    <a:pt x="2032" y="3175"/>
                    <a:pt x="3810" y="1778"/>
                  </a:cubicBezTo>
                  <a:cubicBezTo>
                    <a:pt x="5715" y="508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Shape 216">
              <a:extLst>
                <a:ext uri="{FF2B5EF4-FFF2-40B4-BE49-F238E27FC236}">
                  <a16:creationId xmlns:a16="http://schemas.microsoft.com/office/drawing/2014/main" id="{7B524717-0A97-A084-999A-A6271F3EC6F8}"/>
                </a:ext>
              </a:extLst>
            </p:cNvPr>
            <p:cNvSpPr/>
            <p:nvPr/>
          </p:nvSpPr>
          <p:spPr>
            <a:xfrm>
              <a:off x="3736721" y="1072134"/>
              <a:ext cx="17273" cy="17145"/>
            </a:xfrm>
            <a:custGeom>
              <a:avLst/>
              <a:gdLst/>
              <a:ahLst/>
              <a:cxnLst/>
              <a:rect l="0" t="0" r="0" b="0"/>
              <a:pathLst>
                <a:path w="17273" h="17145">
                  <a:moveTo>
                    <a:pt x="10033" y="381"/>
                  </a:moveTo>
                  <a:cubicBezTo>
                    <a:pt x="12319" y="762"/>
                    <a:pt x="14098" y="1905"/>
                    <a:pt x="15494" y="3810"/>
                  </a:cubicBezTo>
                  <a:cubicBezTo>
                    <a:pt x="16764" y="5588"/>
                    <a:pt x="17273" y="7747"/>
                    <a:pt x="16891" y="10033"/>
                  </a:cubicBezTo>
                  <a:cubicBezTo>
                    <a:pt x="16383" y="12192"/>
                    <a:pt x="15240" y="14097"/>
                    <a:pt x="13463" y="15367"/>
                  </a:cubicBezTo>
                  <a:cubicBezTo>
                    <a:pt x="11557" y="16764"/>
                    <a:pt x="9399" y="17145"/>
                    <a:pt x="7113" y="16764"/>
                  </a:cubicBezTo>
                  <a:cubicBezTo>
                    <a:pt x="4826" y="16383"/>
                    <a:pt x="3049" y="15240"/>
                    <a:pt x="1778" y="13335"/>
                  </a:cubicBezTo>
                  <a:cubicBezTo>
                    <a:pt x="508" y="11430"/>
                    <a:pt x="0" y="9398"/>
                    <a:pt x="508" y="7112"/>
                  </a:cubicBezTo>
                  <a:cubicBezTo>
                    <a:pt x="889" y="4826"/>
                    <a:pt x="2032" y="3048"/>
                    <a:pt x="3938" y="1778"/>
                  </a:cubicBezTo>
                  <a:cubicBezTo>
                    <a:pt x="5842" y="508"/>
                    <a:pt x="7875" y="0"/>
                    <a:pt x="10033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Shape 217">
              <a:extLst>
                <a:ext uri="{FF2B5EF4-FFF2-40B4-BE49-F238E27FC236}">
                  <a16:creationId xmlns:a16="http://schemas.microsoft.com/office/drawing/2014/main" id="{16F543E5-9AFB-6AB7-D608-01E1B061B0EE}"/>
                </a:ext>
              </a:extLst>
            </p:cNvPr>
            <p:cNvSpPr/>
            <p:nvPr/>
          </p:nvSpPr>
          <p:spPr>
            <a:xfrm>
              <a:off x="3364230" y="1067689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508"/>
                  </a:moveTo>
                  <a:cubicBezTo>
                    <a:pt x="12446" y="889"/>
                    <a:pt x="14224" y="2032"/>
                    <a:pt x="15621" y="3937"/>
                  </a:cubicBezTo>
                  <a:cubicBezTo>
                    <a:pt x="17018" y="5842"/>
                    <a:pt x="17399" y="7874"/>
                    <a:pt x="17018" y="10287"/>
                  </a:cubicBezTo>
                  <a:cubicBezTo>
                    <a:pt x="16637" y="12573"/>
                    <a:pt x="15494" y="14351"/>
                    <a:pt x="13589" y="15621"/>
                  </a:cubicBezTo>
                  <a:cubicBezTo>
                    <a:pt x="11684" y="17018"/>
                    <a:pt x="9525" y="17399"/>
                    <a:pt x="7239" y="17018"/>
                  </a:cubicBezTo>
                  <a:cubicBezTo>
                    <a:pt x="4953" y="16637"/>
                    <a:pt x="3175" y="15494"/>
                    <a:pt x="1778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889" y="4953"/>
                    <a:pt x="2032" y="3175"/>
                    <a:pt x="3937" y="1778"/>
                  </a:cubicBezTo>
                  <a:cubicBezTo>
                    <a:pt x="5715" y="508"/>
                    <a:pt x="7874" y="0"/>
                    <a:pt x="10160" y="50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218">
              <a:extLst>
                <a:ext uri="{FF2B5EF4-FFF2-40B4-BE49-F238E27FC236}">
                  <a16:creationId xmlns:a16="http://schemas.microsoft.com/office/drawing/2014/main" id="{A16DD62A-87F8-AE1B-E1FB-37A62C8BBCD1}"/>
                </a:ext>
              </a:extLst>
            </p:cNvPr>
            <p:cNvSpPr/>
            <p:nvPr/>
          </p:nvSpPr>
          <p:spPr>
            <a:xfrm>
              <a:off x="3305684" y="1057402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508"/>
                  </a:moveTo>
                  <a:cubicBezTo>
                    <a:pt x="12446" y="889"/>
                    <a:pt x="14224" y="2032"/>
                    <a:pt x="15621" y="3937"/>
                  </a:cubicBezTo>
                  <a:cubicBezTo>
                    <a:pt x="17018" y="5842"/>
                    <a:pt x="17399" y="7874"/>
                    <a:pt x="17018" y="10287"/>
                  </a:cubicBezTo>
                  <a:cubicBezTo>
                    <a:pt x="16637" y="12573"/>
                    <a:pt x="15494" y="14351"/>
                    <a:pt x="13588" y="15621"/>
                  </a:cubicBezTo>
                  <a:cubicBezTo>
                    <a:pt x="11684" y="17018"/>
                    <a:pt x="9525" y="17399"/>
                    <a:pt x="7238" y="17018"/>
                  </a:cubicBezTo>
                  <a:cubicBezTo>
                    <a:pt x="4952" y="16637"/>
                    <a:pt x="3175" y="15494"/>
                    <a:pt x="1777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888" y="4953"/>
                    <a:pt x="2032" y="3175"/>
                    <a:pt x="3937" y="1905"/>
                  </a:cubicBezTo>
                  <a:cubicBezTo>
                    <a:pt x="5714" y="508"/>
                    <a:pt x="7874" y="0"/>
                    <a:pt x="10160" y="50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Shape 219">
              <a:extLst>
                <a:ext uri="{FF2B5EF4-FFF2-40B4-BE49-F238E27FC236}">
                  <a16:creationId xmlns:a16="http://schemas.microsoft.com/office/drawing/2014/main" id="{13A31732-E034-8432-D94F-A162E3F82574}"/>
                </a:ext>
              </a:extLst>
            </p:cNvPr>
            <p:cNvSpPr/>
            <p:nvPr/>
          </p:nvSpPr>
          <p:spPr>
            <a:xfrm>
              <a:off x="3247136" y="1047115"/>
              <a:ext cx="17399" cy="17526"/>
            </a:xfrm>
            <a:custGeom>
              <a:avLst/>
              <a:gdLst/>
              <a:ahLst/>
              <a:cxnLst/>
              <a:rect l="0" t="0" r="0" b="0"/>
              <a:pathLst>
                <a:path w="17399" h="17526">
                  <a:moveTo>
                    <a:pt x="10160" y="508"/>
                  </a:moveTo>
                  <a:cubicBezTo>
                    <a:pt x="12447" y="889"/>
                    <a:pt x="14224" y="2032"/>
                    <a:pt x="15622" y="3937"/>
                  </a:cubicBezTo>
                  <a:cubicBezTo>
                    <a:pt x="17018" y="5842"/>
                    <a:pt x="17399" y="7874"/>
                    <a:pt x="17018" y="10287"/>
                  </a:cubicBezTo>
                  <a:cubicBezTo>
                    <a:pt x="16637" y="12573"/>
                    <a:pt x="15494" y="14351"/>
                    <a:pt x="13589" y="15621"/>
                  </a:cubicBezTo>
                  <a:cubicBezTo>
                    <a:pt x="11685" y="17018"/>
                    <a:pt x="9525" y="17526"/>
                    <a:pt x="7239" y="17018"/>
                  </a:cubicBezTo>
                  <a:cubicBezTo>
                    <a:pt x="4953" y="16637"/>
                    <a:pt x="3175" y="15494"/>
                    <a:pt x="1778" y="13589"/>
                  </a:cubicBezTo>
                  <a:cubicBezTo>
                    <a:pt x="508" y="11684"/>
                    <a:pt x="0" y="9652"/>
                    <a:pt x="508" y="7366"/>
                  </a:cubicBezTo>
                  <a:cubicBezTo>
                    <a:pt x="889" y="5080"/>
                    <a:pt x="2032" y="3175"/>
                    <a:pt x="3937" y="1905"/>
                  </a:cubicBezTo>
                  <a:cubicBezTo>
                    <a:pt x="5715" y="508"/>
                    <a:pt x="7874" y="0"/>
                    <a:pt x="10160" y="50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Shape 220">
              <a:extLst>
                <a:ext uri="{FF2B5EF4-FFF2-40B4-BE49-F238E27FC236}">
                  <a16:creationId xmlns:a16="http://schemas.microsoft.com/office/drawing/2014/main" id="{06356C7B-8A31-8246-061C-267F0998B43D}"/>
                </a:ext>
              </a:extLst>
            </p:cNvPr>
            <p:cNvSpPr/>
            <p:nvPr/>
          </p:nvSpPr>
          <p:spPr>
            <a:xfrm>
              <a:off x="3190113" y="1037209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762"/>
                    <a:pt x="14224" y="1905"/>
                    <a:pt x="15621" y="3810"/>
                  </a:cubicBezTo>
                  <a:cubicBezTo>
                    <a:pt x="17018" y="5715"/>
                    <a:pt x="17399" y="7874"/>
                    <a:pt x="17018" y="10160"/>
                  </a:cubicBezTo>
                  <a:cubicBezTo>
                    <a:pt x="16637" y="12446"/>
                    <a:pt x="15494" y="14224"/>
                    <a:pt x="13589" y="15621"/>
                  </a:cubicBezTo>
                  <a:cubicBezTo>
                    <a:pt x="11684" y="16891"/>
                    <a:pt x="9525" y="17399"/>
                    <a:pt x="7239" y="17018"/>
                  </a:cubicBezTo>
                  <a:cubicBezTo>
                    <a:pt x="4953" y="16510"/>
                    <a:pt x="3175" y="15367"/>
                    <a:pt x="1778" y="13462"/>
                  </a:cubicBezTo>
                  <a:cubicBezTo>
                    <a:pt x="508" y="11557"/>
                    <a:pt x="0" y="9525"/>
                    <a:pt x="381" y="7239"/>
                  </a:cubicBezTo>
                  <a:cubicBezTo>
                    <a:pt x="889" y="4953"/>
                    <a:pt x="2032" y="3048"/>
                    <a:pt x="3937" y="1778"/>
                  </a:cubicBezTo>
                  <a:cubicBezTo>
                    <a:pt x="5715" y="381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Shape 221">
              <a:extLst>
                <a:ext uri="{FF2B5EF4-FFF2-40B4-BE49-F238E27FC236}">
                  <a16:creationId xmlns:a16="http://schemas.microsoft.com/office/drawing/2014/main" id="{BA96BA08-72CE-4F17-0622-3921CEE9CDA8}"/>
                </a:ext>
              </a:extLst>
            </p:cNvPr>
            <p:cNvSpPr/>
            <p:nvPr/>
          </p:nvSpPr>
          <p:spPr>
            <a:xfrm>
              <a:off x="3131566" y="1026922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762"/>
                    <a:pt x="14224" y="1905"/>
                    <a:pt x="15621" y="3810"/>
                  </a:cubicBezTo>
                  <a:cubicBezTo>
                    <a:pt x="17018" y="5715"/>
                    <a:pt x="17399" y="7874"/>
                    <a:pt x="17018" y="10160"/>
                  </a:cubicBezTo>
                  <a:cubicBezTo>
                    <a:pt x="16637" y="12446"/>
                    <a:pt x="15494" y="14224"/>
                    <a:pt x="13589" y="15621"/>
                  </a:cubicBezTo>
                  <a:cubicBezTo>
                    <a:pt x="11684" y="16891"/>
                    <a:pt x="9525" y="17399"/>
                    <a:pt x="7239" y="17018"/>
                  </a:cubicBezTo>
                  <a:cubicBezTo>
                    <a:pt x="4953" y="16510"/>
                    <a:pt x="3175" y="15367"/>
                    <a:pt x="1778" y="13462"/>
                  </a:cubicBezTo>
                  <a:cubicBezTo>
                    <a:pt x="508" y="11684"/>
                    <a:pt x="0" y="9525"/>
                    <a:pt x="381" y="7239"/>
                  </a:cubicBezTo>
                  <a:cubicBezTo>
                    <a:pt x="889" y="4953"/>
                    <a:pt x="2032" y="3048"/>
                    <a:pt x="3937" y="1778"/>
                  </a:cubicBezTo>
                  <a:cubicBezTo>
                    <a:pt x="5715" y="381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Shape 222">
              <a:extLst>
                <a:ext uri="{FF2B5EF4-FFF2-40B4-BE49-F238E27FC236}">
                  <a16:creationId xmlns:a16="http://schemas.microsoft.com/office/drawing/2014/main" id="{D0C2F7FA-B35E-D5E2-5C2E-BFE232D8A446}"/>
                </a:ext>
              </a:extLst>
            </p:cNvPr>
            <p:cNvSpPr/>
            <p:nvPr/>
          </p:nvSpPr>
          <p:spPr>
            <a:xfrm>
              <a:off x="3074543" y="1016889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762"/>
                    <a:pt x="14224" y="1905"/>
                    <a:pt x="15621" y="3810"/>
                  </a:cubicBezTo>
                  <a:cubicBezTo>
                    <a:pt x="17018" y="5715"/>
                    <a:pt x="17399" y="7874"/>
                    <a:pt x="17018" y="10160"/>
                  </a:cubicBezTo>
                  <a:cubicBezTo>
                    <a:pt x="16637" y="12446"/>
                    <a:pt x="15494" y="14224"/>
                    <a:pt x="13589" y="15621"/>
                  </a:cubicBezTo>
                  <a:cubicBezTo>
                    <a:pt x="11557" y="16891"/>
                    <a:pt x="9525" y="17399"/>
                    <a:pt x="7239" y="17018"/>
                  </a:cubicBezTo>
                  <a:cubicBezTo>
                    <a:pt x="4952" y="16637"/>
                    <a:pt x="3175" y="15494"/>
                    <a:pt x="1777" y="13589"/>
                  </a:cubicBezTo>
                  <a:cubicBezTo>
                    <a:pt x="508" y="11684"/>
                    <a:pt x="0" y="9525"/>
                    <a:pt x="381" y="7239"/>
                  </a:cubicBezTo>
                  <a:cubicBezTo>
                    <a:pt x="889" y="4953"/>
                    <a:pt x="2032" y="3048"/>
                    <a:pt x="3810" y="1778"/>
                  </a:cubicBezTo>
                  <a:cubicBezTo>
                    <a:pt x="5715" y="508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Shape 223">
              <a:extLst>
                <a:ext uri="{FF2B5EF4-FFF2-40B4-BE49-F238E27FC236}">
                  <a16:creationId xmlns:a16="http://schemas.microsoft.com/office/drawing/2014/main" id="{91D18288-4A5E-5982-CC2F-2191EB6B4319}"/>
                </a:ext>
              </a:extLst>
            </p:cNvPr>
            <p:cNvSpPr/>
            <p:nvPr/>
          </p:nvSpPr>
          <p:spPr>
            <a:xfrm>
              <a:off x="3015996" y="1006602"/>
              <a:ext cx="17400" cy="17399"/>
            </a:xfrm>
            <a:custGeom>
              <a:avLst/>
              <a:gdLst/>
              <a:ahLst/>
              <a:cxnLst/>
              <a:rect l="0" t="0" r="0" b="0"/>
              <a:pathLst>
                <a:path w="17400" h="17399">
                  <a:moveTo>
                    <a:pt x="10161" y="381"/>
                  </a:moveTo>
                  <a:cubicBezTo>
                    <a:pt x="12447" y="762"/>
                    <a:pt x="14225" y="1905"/>
                    <a:pt x="15622" y="3810"/>
                  </a:cubicBezTo>
                  <a:cubicBezTo>
                    <a:pt x="17018" y="5715"/>
                    <a:pt x="17400" y="7874"/>
                    <a:pt x="17018" y="10160"/>
                  </a:cubicBezTo>
                  <a:cubicBezTo>
                    <a:pt x="16638" y="12446"/>
                    <a:pt x="15494" y="14224"/>
                    <a:pt x="13589" y="15621"/>
                  </a:cubicBezTo>
                  <a:cubicBezTo>
                    <a:pt x="11685" y="16891"/>
                    <a:pt x="9525" y="17399"/>
                    <a:pt x="7239" y="17018"/>
                  </a:cubicBezTo>
                  <a:cubicBezTo>
                    <a:pt x="4953" y="16637"/>
                    <a:pt x="3175" y="15494"/>
                    <a:pt x="1778" y="13589"/>
                  </a:cubicBezTo>
                  <a:cubicBezTo>
                    <a:pt x="508" y="11684"/>
                    <a:pt x="0" y="9525"/>
                    <a:pt x="381" y="7366"/>
                  </a:cubicBezTo>
                  <a:cubicBezTo>
                    <a:pt x="889" y="4953"/>
                    <a:pt x="2032" y="3175"/>
                    <a:pt x="3811" y="1778"/>
                  </a:cubicBezTo>
                  <a:cubicBezTo>
                    <a:pt x="5715" y="508"/>
                    <a:pt x="7875" y="0"/>
                    <a:pt x="10161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Shape 224">
              <a:extLst>
                <a:ext uri="{FF2B5EF4-FFF2-40B4-BE49-F238E27FC236}">
                  <a16:creationId xmlns:a16="http://schemas.microsoft.com/office/drawing/2014/main" id="{108495DA-F403-FC53-DE40-C79FF3156AFE}"/>
                </a:ext>
              </a:extLst>
            </p:cNvPr>
            <p:cNvSpPr/>
            <p:nvPr/>
          </p:nvSpPr>
          <p:spPr>
            <a:xfrm>
              <a:off x="2958973" y="996569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1" y="381"/>
                  </a:moveTo>
                  <a:cubicBezTo>
                    <a:pt x="12447" y="762"/>
                    <a:pt x="14224" y="1905"/>
                    <a:pt x="15622" y="3810"/>
                  </a:cubicBezTo>
                  <a:cubicBezTo>
                    <a:pt x="16891" y="5715"/>
                    <a:pt x="17399" y="7874"/>
                    <a:pt x="17018" y="10287"/>
                  </a:cubicBezTo>
                  <a:cubicBezTo>
                    <a:pt x="16637" y="12446"/>
                    <a:pt x="15494" y="14351"/>
                    <a:pt x="13589" y="15621"/>
                  </a:cubicBezTo>
                  <a:cubicBezTo>
                    <a:pt x="11557" y="17018"/>
                    <a:pt x="9525" y="17399"/>
                    <a:pt x="7239" y="17018"/>
                  </a:cubicBezTo>
                  <a:cubicBezTo>
                    <a:pt x="4953" y="16637"/>
                    <a:pt x="3048" y="15494"/>
                    <a:pt x="1778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762" y="4953"/>
                    <a:pt x="2032" y="3175"/>
                    <a:pt x="3811" y="1778"/>
                  </a:cubicBezTo>
                  <a:cubicBezTo>
                    <a:pt x="5715" y="508"/>
                    <a:pt x="7874" y="0"/>
                    <a:pt x="10161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Shape 225">
              <a:extLst>
                <a:ext uri="{FF2B5EF4-FFF2-40B4-BE49-F238E27FC236}">
                  <a16:creationId xmlns:a16="http://schemas.microsoft.com/office/drawing/2014/main" id="{F54F1ED0-1159-F6E3-E8F5-44DDF4F1B8D4}"/>
                </a:ext>
              </a:extLst>
            </p:cNvPr>
            <p:cNvSpPr/>
            <p:nvPr/>
          </p:nvSpPr>
          <p:spPr>
            <a:xfrm>
              <a:off x="2900426" y="986282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889"/>
                    <a:pt x="14224" y="2032"/>
                    <a:pt x="15621" y="3937"/>
                  </a:cubicBezTo>
                  <a:cubicBezTo>
                    <a:pt x="17018" y="5842"/>
                    <a:pt x="17399" y="7874"/>
                    <a:pt x="17018" y="10287"/>
                  </a:cubicBezTo>
                  <a:cubicBezTo>
                    <a:pt x="16637" y="12573"/>
                    <a:pt x="15494" y="14351"/>
                    <a:pt x="13589" y="15621"/>
                  </a:cubicBezTo>
                  <a:cubicBezTo>
                    <a:pt x="11557" y="17018"/>
                    <a:pt x="9525" y="17399"/>
                    <a:pt x="7239" y="17018"/>
                  </a:cubicBezTo>
                  <a:cubicBezTo>
                    <a:pt x="4953" y="16637"/>
                    <a:pt x="3175" y="15494"/>
                    <a:pt x="1778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889" y="4953"/>
                    <a:pt x="2032" y="3175"/>
                    <a:pt x="3810" y="1778"/>
                  </a:cubicBezTo>
                  <a:cubicBezTo>
                    <a:pt x="5715" y="508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Shape 226">
              <a:extLst>
                <a:ext uri="{FF2B5EF4-FFF2-40B4-BE49-F238E27FC236}">
                  <a16:creationId xmlns:a16="http://schemas.microsoft.com/office/drawing/2014/main" id="{1A40293A-7409-9811-FC21-AC994DC767A5}"/>
                </a:ext>
              </a:extLst>
            </p:cNvPr>
            <p:cNvSpPr/>
            <p:nvPr/>
          </p:nvSpPr>
          <p:spPr>
            <a:xfrm>
              <a:off x="2841879" y="975995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508"/>
                  </a:moveTo>
                  <a:cubicBezTo>
                    <a:pt x="12446" y="889"/>
                    <a:pt x="14224" y="2032"/>
                    <a:pt x="15621" y="3937"/>
                  </a:cubicBezTo>
                  <a:cubicBezTo>
                    <a:pt x="17018" y="5842"/>
                    <a:pt x="17399" y="7874"/>
                    <a:pt x="17018" y="10287"/>
                  </a:cubicBezTo>
                  <a:cubicBezTo>
                    <a:pt x="16637" y="12573"/>
                    <a:pt x="15494" y="14351"/>
                    <a:pt x="13589" y="15621"/>
                  </a:cubicBezTo>
                  <a:cubicBezTo>
                    <a:pt x="11684" y="17018"/>
                    <a:pt x="9525" y="17399"/>
                    <a:pt x="7239" y="17018"/>
                  </a:cubicBezTo>
                  <a:cubicBezTo>
                    <a:pt x="4953" y="16637"/>
                    <a:pt x="3175" y="15494"/>
                    <a:pt x="1778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889" y="4953"/>
                    <a:pt x="2032" y="3175"/>
                    <a:pt x="3810" y="1778"/>
                  </a:cubicBezTo>
                  <a:cubicBezTo>
                    <a:pt x="5715" y="508"/>
                    <a:pt x="7874" y="0"/>
                    <a:pt x="10160" y="50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3" name="Shape 227">
              <a:extLst>
                <a:ext uri="{FF2B5EF4-FFF2-40B4-BE49-F238E27FC236}">
                  <a16:creationId xmlns:a16="http://schemas.microsoft.com/office/drawing/2014/main" id="{4D85FED9-6FE4-E5D4-12EE-57A7F69B0A94}"/>
                </a:ext>
              </a:extLst>
            </p:cNvPr>
            <p:cNvSpPr/>
            <p:nvPr/>
          </p:nvSpPr>
          <p:spPr>
            <a:xfrm>
              <a:off x="2784856" y="965962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508"/>
                  </a:moveTo>
                  <a:cubicBezTo>
                    <a:pt x="12446" y="889"/>
                    <a:pt x="14224" y="2032"/>
                    <a:pt x="15621" y="3937"/>
                  </a:cubicBezTo>
                  <a:cubicBezTo>
                    <a:pt x="16890" y="5842"/>
                    <a:pt x="17399" y="7874"/>
                    <a:pt x="17018" y="10287"/>
                  </a:cubicBezTo>
                  <a:cubicBezTo>
                    <a:pt x="16637" y="12573"/>
                    <a:pt x="15494" y="14351"/>
                    <a:pt x="13589" y="15621"/>
                  </a:cubicBezTo>
                  <a:cubicBezTo>
                    <a:pt x="11557" y="17018"/>
                    <a:pt x="9525" y="17399"/>
                    <a:pt x="7239" y="17018"/>
                  </a:cubicBezTo>
                  <a:cubicBezTo>
                    <a:pt x="4952" y="16637"/>
                    <a:pt x="3048" y="15494"/>
                    <a:pt x="1777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762" y="5080"/>
                    <a:pt x="1905" y="3175"/>
                    <a:pt x="3810" y="1905"/>
                  </a:cubicBezTo>
                  <a:cubicBezTo>
                    <a:pt x="5714" y="508"/>
                    <a:pt x="7874" y="0"/>
                    <a:pt x="10160" y="50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24" name="Shape 228">
              <a:extLst>
                <a:ext uri="{FF2B5EF4-FFF2-40B4-BE49-F238E27FC236}">
                  <a16:creationId xmlns:a16="http://schemas.microsoft.com/office/drawing/2014/main" id="{F3A365D5-57DC-554F-D51E-A474D7ED02B1}"/>
                </a:ext>
              </a:extLst>
            </p:cNvPr>
            <p:cNvSpPr/>
            <p:nvPr/>
          </p:nvSpPr>
          <p:spPr>
            <a:xfrm>
              <a:off x="2726309" y="955802"/>
              <a:ext cx="17400" cy="17399"/>
            </a:xfrm>
            <a:custGeom>
              <a:avLst/>
              <a:gdLst/>
              <a:ahLst/>
              <a:cxnLst/>
              <a:rect l="0" t="0" r="0" b="0"/>
              <a:pathLst>
                <a:path w="17400" h="17399">
                  <a:moveTo>
                    <a:pt x="10161" y="381"/>
                  </a:moveTo>
                  <a:cubicBezTo>
                    <a:pt x="12447" y="762"/>
                    <a:pt x="14225" y="1905"/>
                    <a:pt x="15622" y="3810"/>
                  </a:cubicBezTo>
                  <a:cubicBezTo>
                    <a:pt x="16891" y="5715"/>
                    <a:pt x="17400" y="7874"/>
                    <a:pt x="17018" y="10160"/>
                  </a:cubicBezTo>
                  <a:cubicBezTo>
                    <a:pt x="16637" y="12446"/>
                    <a:pt x="15494" y="14224"/>
                    <a:pt x="13589" y="15494"/>
                  </a:cubicBezTo>
                  <a:cubicBezTo>
                    <a:pt x="11557" y="16891"/>
                    <a:pt x="9525" y="17399"/>
                    <a:pt x="7239" y="16891"/>
                  </a:cubicBezTo>
                  <a:cubicBezTo>
                    <a:pt x="4953" y="16510"/>
                    <a:pt x="3049" y="15367"/>
                    <a:pt x="1778" y="13462"/>
                  </a:cubicBezTo>
                  <a:cubicBezTo>
                    <a:pt x="508" y="11557"/>
                    <a:pt x="0" y="9525"/>
                    <a:pt x="381" y="7239"/>
                  </a:cubicBezTo>
                  <a:cubicBezTo>
                    <a:pt x="762" y="4953"/>
                    <a:pt x="2032" y="3048"/>
                    <a:pt x="3811" y="1778"/>
                  </a:cubicBezTo>
                  <a:cubicBezTo>
                    <a:pt x="5715" y="381"/>
                    <a:pt x="7875" y="0"/>
                    <a:pt x="10161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25" name="Shape 229">
              <a:extLst>
                <a:ext uri="{FF2B5EF4-FFF2-40B4-BE49-F238E27FC236}">
                  <a16:creationId xmlns:a16="http://schemas.microsoft.com/office/drawing/2014/main" id="{C1B86764-F461-FA09-63F9-901DFA0B8FAC}"/>
                </a:ext>
              </a:extLst>
            </p:cNvPr>
            <p:cNvSpPr/>
            <p:nvPr/>
          </p:nvSpPr>
          <p:spPr>
            <a:xfrm>
              <a:off x="2669286" y="945769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7" y="762"/>
                    <a:pt x="14224" y="1905"/>
                    <a:pt x="15622" y="3810"/>
                  </a:cubicBezTo>
                  <a:cubicBezTo>
                    <a:pt x="16891" y="5715"/>
                    <a:pt x="17399" y="7874"/>
                    <a:pt x="17018" y="10160"/>
                  </a:cubicBezTo>
                  <a:cubicBezTo>
                    <a:pt x="16637" y="12446"/>
                    <a:pt x="15494" y="14224"/>
                    <a:pt x="13462" y="15621"/>
                  </a:cubicBezTo>
                  <a:cubicBezTo>
                    <a:pt x="11557" y="16891"/>
                    <a:pt x="9525" y="17399"/>
                    <a:pt x="7239" y="17018"/>
                  </a:cubicBezTo>
                  <a:cubicBezTo>
                    <a:pt x="4953" y="16510"/>
                    <a:pt x="3048" y="15367"/>
                    <a:pt x="1778" y="13462"/>
                  </a:cubicBezTo>
                  <a:cubicBezTo>
                    <a:pt x="508" y="11684"/>
                    <a:pt x="0" y="9525"/>
                    <a:pt x="381" y="7239"/>
                  </a:cubicBezTo>
                  <a:cubicBezTo>
                    <a:pt x="762" y="4953"/>
                    <a:pt x="1905" y="3048"/>
                    <a:pt x="3810" y="1778"/>
                  </a:cubicBezTo>
                  <a:cubicBezTo>
                    <a:pt x="5715" y="381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26" name="Shape 230">
              <a:extLst>
                <a:ext uri="{FF2B5EF4-FFF2-40B4-BE49-F238E27FC236}">
                  <a16:creationId xmlns:a16="http://schemas.microsoft.com/office/drawing/2014/main" id="{5D417FB2-8568-7325-47EB-BE9C6518B9C9}"/>
                </a:ext>
              </a:extLst>
            </p:cNvPr>
            <p:cNvSpPr/>
            <p:nvPr/>
          </p:nvSpPr>
          <p:spPr>
            <a:xfrm>
              <a:off x="2610739" y="935482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762"/>
                    <a:pt x="14224" y="1905"/>
                    <a:pt x="15621" y="3810"/>
                  </a:cubicBezTo>
                  <a:cubicBezTo>
                    <a:pt x="16891" y="5715"/>
                    <a:pt x="17399" y="7874"/>
                    <a:pt x="17018" y="10160"/>
                  </a:cubicBezTo>
                  <a:cubicBezTo>
                    <a:pt x="16637" y="12446"/>
                    <a:pt x="15494" y="14224"/>
                    <a:pt x="13462" y="15621"/>
                  </a:cubicBezTo>
                  <a:cubicBezTo>
                    <a:pt x="11557" y="16891"/>
                    <a:pt x="9525" y="17399"/>
                    <a:pt x="7239" y="17018"/>
                  </a:cubicBezTo>
                  <a:cubicBezTo>
                    <a:pt x="4953" y="16510"/>
                    <a:pt x="3048" y="15367"/>
                    <a:pt x="1778" y="13589"/>
                  </a:cubicBezTo>
                  <a:cubicBezTo>
                    <a:pt x="508" y="11684"/>
                    <a:pt x="0" y="9525"/>
                    <a:pt x="381" y="7239"/>
                  </a:cubicBezTo>
                  <a:cubicBezTo>
                    <a:pt x="762" y="4953"/>
                    <a:pt x="1905" y="3048"/>
                    <a:pt x="3810" y="1778"/>
                  </a:cubicBezTo>
                  <a:cubicBezTo>
                    <a:pt x="5715" y="381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27" name="Shape 231">
              <a:extLst>
                <a:ext uri="{FF2B5EF4-FFF2-40B4-BE49-F238E27FC236}">
                  <a16:creationId xmlns:a16="http://schemas.microsoft.com/office/drawing/2014/main" id="{EA1C5776-6641-4448-9165-F8F13E433F78}"/>
                </a:ext>
              </a:extLst>
            </p:cNvPr>
            <p:cNvSpPr/>
            <p:nvPr/>
          </p:nvSpPr>
          <p:spPr>
            <a:xfrm>
              <a:off x="2553716" y="925449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762"/>
                    <a:pt x="14224" y="1905"/>
                    <a:pt x="15621" y="3810"/>
                  </a:cubicBezTo>
                  <a:cubicBezTo>
                    <a:pt x="16891" y="5715"/>
                    <a:pt x="17399" y="7874"/>
                    <a:pt x="17018" y="10160"/>
                  </a:cubicBezTo>
                  <a:cubicBezTo>
                    <a:pt x="16637" y="12446"/>
                    <a:pt x="15367" y="14224"/>
                    <a:pt x="13462" y="15621"/>
                  </a:cubicBezTo>
                  <a:cubicBezTo>
                    <a:pt x="11557" y="16891"/>
                    <a:pt x="9525" y="17399"/>
                    <a:pt x="7239" y="17018"/>
                  </a:cubicBezTo>
                  <a:cubicBezTo>
                    <a:pt x="4953" y="16637"/>
                    <a:pt x="3048" y="15494"/>
                    <a:pt x="1778" y="13589"/>
                  </a:cubicBezTo>
                  <a:cubicBezTo>
                    <a:pt x="381" y="11684"/>
                    <a:pt x="0" y="9525"/>
                    <a:pt x="381" y="7239"/>
                  </a:cubicBezTo>
                  <a:cubicBezTo>
                    <a:pt x="762" y="4953"/>
                    <a:pt x="1905" y="3175"/>
                    <a:pt x="3810" y="1778"/>
                  </a:cubicBezTo>
                  <a:cubicBezTo>
                    <a:pt x="5715" y="508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29" name="Shape 232">
              <a:extLst>
                <a:ext uri="{FF2B5EF4-FFF2-40B4-BE49-F238E27FC236}">
                  <a16:creationId xmlns:a16="http://schemas.microsoft.com/office/drawing/2014/main" id="{719BA4AD-7F6A-549B-4186-C5A524E62C07}"/>
                </a:ext>
              </a:extLst>
            </p:cNvPr>
            <p:cNvSpPr/>
            <p:nvPr/>
          </p:nvSpPr>
          <p:spPr>
            <a:xfrm>
              <a:off x="2495170" y="915162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6" y="762"/>
                    <a:pt x="14224" y="1905"/>
                    <a:pt x="15621" y="3810"/>
                  </a:cubicBezTo>
                  <a:cubicBezTo>
                    <a:pt x="16890" y="5715"/>
                    <a:pt x="17399" y="7874"/>
                    <a:pt x="17018" y="10160"/>
                  </a:cubicBezTo>
                  <a:cubicBezTo>
                    <a:pt x="16637" y="12446"/>
                    <a:pt x="15494" y="14351"/>
                    <a:pt x="13462" y="15621"/>
                  </a:cubicBezTo>
                  <a:cubicBezTo>
                    <a:pt x="11557" y="16891"/>
                    <a:pt x="9525" y="17399"/>
                    <a:pt x="7239" y="17018"/>
                  </a:cubicBezTo>
                  <a:cubicBezTo>
                    <a:pt x="4952" y="16637"/>
                    <a:pt x="3048" y="15494"/>
                    <a:pt x="1777" y="13589"/>
                  </a:cubicBezTo>
                  <a:cubicBezTo>
                    <a:pt x="508" y="11684"/>
                    <a:pt x="0" y="9525"/>
                    <a:pt x="381" y="7366"/>
                  </a:cubicBezTo>
                  <a:cubicBezTo>
                    <a:pt x="762" y="4953"/>
                    <a:pt x="1905" y="3175"/>
                    <a:pt x="3810" y="1778"/>
                  </a:cubicBezTo>
                  <a:cubicBezTo>
                    <a:pt x="5714" y="508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30" name="Shape 233">
              <a:extLst>
                <a:ext uri="{FF2B5EF4-FFF2-40B4-BE49-F238E27FC236}">
                  <a16:creationId xmlns:a16="http://schemas.microsoft.com/office/drawing/2014/main" id="{F8345039-3DE8-8390-AE5B-D620BEC65567}"/>
                </a:ext>
              </a:extLst>
            </p:cNvPr>
            <p:cNvSpPr/>
            <p:nvPr/>
          </p:nvSpPr>
          <p:spPr>
            <a:xfrm>
              <a:off x="2438146" y="905129"/>
              <a:ext cx="17400" cy="17399"/>
            </a:xfrm>
            <a:custGeom>
              <a:avLst/>
              <a:gdLst/>
              <a:ahLst/>
              <a:cxnLst/>
              <a:rect l="0" t="0" r="0" b="0"/>
              <a:pathLst>
                <a:path w="17400" h="17399">
                  <a:moveTo>
                    <a:pt x="10161" y="381"/>
                  </a:moveTo>
                  <a:cubicBezTo>
                    <a:pt x="12447" y="889"/>
                    <a:pt x="14225" y="2032"/>
                    <a:pt x="15622" y="3937"/>
                  </a:cubicBezTo>
                  <a:cubicBezTo>
                    <a:pt x="16891" y="5715"/>
                    <a:pt x="17400" y="7874"/>
                    <a:pt x="17018" y="10287"/>
                  </a:cubicBezTo>
                  <a:cubicBezTo>
                    <a:pt x="16638" y="12573"/>
                    <a:pt x="15367" y="14351"/>
                    <a:pt x="13463" y="15621"/>
                  </a:cubicBezTo>
                  <a:cubicBezTo>
                    <a:pt x="11557" y="17018"/>
                    <a:pt x="9525" y="17399"/>
                    <a:pt x="7239" y="17018"/>
                  </a:cubicBezTo>
                  <a:cubicBezTo>
                    <a:pt x="4953" y="16637"/>
                    <a:pt x="3049" y="15494"/>
                    <a:pt x="1778" y="13589"/>
                  </a:cubicBezTo>
                  <a:cubicBezTo>
                    <a:pt x="381" y="11684"/>
                    <a:pt x="0" y="9652"/>
                    <a:pt x="381" y="7366"/>
                  </a:cubicBezTo>
                  <a:cubicBezTo>
                    <a:pt x="763" y="4953"/>
                    <a:pt x="1905" y="3175"/>
                    <a:pt x="3811" y="1778"/>
                  </a:cubicBezTo>
                  <a:cubicBezTo>
                    <a:pt x="5715" y="508"/>
                    <a:pt x="7748" y="0"/>
                    <a:pt x="10161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31" name="Shape 234">
              <a:extLst>
                <a:ext uri="{FF2B5EF4-FFF2-40B4-BE49-F238E27FC236}">
                  <a16:creationId xmlns:a16="http://schemas.microsoft.com/office/drawing/2014/main" id="{CAECB737-B883-71BC-BB27-064348AD9EAB}"/>
                </a:ext>
              </a:extLst>
            </p:cNvPr>
            <p:cNvSpPr/>
            <p:nvPr/>
          </p:nvSpPr>
          <p:spPr>
            <a:xfrm>
              <a:off x="2379599" y="894842"/>
              <a:ext cx="17399" cy="17399"/>
            </a:xfrm>
            <a:custGeom>
              <a:avLst/>
              <a:gdLst/>
              <a:ahLst/>
              <a:cxnLst/>
              <a:rect l="0" t="0" r="0" b="0"/>
              <a:pathLst>
                <a:path w="17399" h="17399">
                  <a:moveTo>
                    <a:pt x="10160" y="381"/>
                  </a:moveTo>
                  <a:cubicBezTo>
                    <a:pt x="12447" y="889"/>
                    <a:pt x="14224" y="2032"/>
                    <a:pt x="15622" y="3937"/>
                  </a:cubicBezTo>
                  <a:cubicBezTo>
                    <a:pt x="16891" y="5842"/>
                    <a:pt x="17399" y="7874"/>
                    <a:pt x="17018" y="10287"/>
                  </a:cubicBezTo>
                  <a:cubicBezTo>
                    <a:pt x="16637" y="12573"/>
                    <a:pt x="15367" y="14351"/>
                    <a:pt x="13462" y="15621"/>
                  </a:cubicBezTo>
                  <a:cubicBezTo>
                    <a:pt x="11557" y="17018"/>
                    <a:pt x="9525" y="17399"/>
                    <a:pt x="7239" y="17018"/>
                  </a:cubicBezTo>
                  <a:cubicBezTo>
                    <a:pt x="4953" y="16637"/>
                    <a:pt x="3048" y="15494"/>
                    <a:pt x="1778" y="13589"/>
                  </a:cubicBezTo>
                  <a:cubicBezTo>
                    <a:pt x="381" y="11684"/>
                    <a:pt x="0" y="9652"/>
                    <a:pt x="381" y="7366"/>
                  </a:cubicBezTo>
                  <a:cubicBezTo>
                    <a:pt x="762" y="4953"/>
                    <a:pt x="1905" y="3175"/>
                    <a:pt x="3810" y="1778"/>
                  </a:cubicBezTo>
                  <a:cubicBezTo>
                    <a:pt x="5715" y="508"/>
                    <a:pt x="7874" y="0"/>
                    <a:pt x="10160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32" name="Shape 237">
              <a:extLst>
                <a:ext uri="{FF2B5EF4-FFF2-40B4-BE49-F238E27FC236}">
                  <a16:creationId xmlns:a16="http://schemas.microsoft.com/office/drawing/2014/main" id="{D7F2832A-9F9C-2EF9-72E5-F040FB4A48DC}"/>
                </a:ext>
              </a:extLst>
            </p:cNvPr>
            <p:cNvSpPr/>
            <p:nvPr/>
          </p:nvSpPr>
          <p:spPr>
            <a:xfrm>
              <a:off x="2113788" y="129286"/>
              <a:ext cx="2040636" cy="925830"/>
            </a:xfrm>
            <a:custGeom>
              <a:avLst/>
              <a:gdLst/>
              <a:ahLst/>
              <a:cxnLst/>
              <a:rect l="0" t="0" r="0" b="0"/>
              <a:pathLst>
                <a:path w="2040636" h="925830">
                  <a:moveTo>
                    <a:pt x="107823" y="0"/>
                  </a:moveTo>
                  <a:lnTo>
                    <a:pt x="2040636" y="386588"/>
                  </a:lnTo>
                  <a:lnTo>
                    <a:pt x="1932813" y="925830"/>
                  </a:lnTo>
                  <a:lnTo>
                    <a:pt x="0" y="539242"/>
                  </a:lnTo>
                  <a:lnTo>
                    <a:pt x="10782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33" name="Picture 1032">
              <a:extLst>
                <a:ext uri="{FF2B5EF4-FFF2-40B4-BE49-F238E27FC236}">
                  <a16:creationId xmlns:a16="http://schemas.microsoft.com/office/drawing/2014/main" id="{50425679-3BC1-F321-EC27-3E6CBA423D97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170933" y="2019300"/>
              <a:ext cx="1253490" cy="931926"/>
            </a:xfrm>
            <a:prstGeom prst="rect">
              <a:avLst/>
            </a:prstGeom>
          </p:spPr>
        </p:pic>
        <p:sp>
          <p:nvSpPr>
            <p:cNvPr id="1035" name="Shape 241">
              <a:extLst>
                <a:ext uri="{FF2B5EF4-FFF2-40B4-BE49-F238E27FC236}">
                  <a16:creationId xmlns:a16="http://schemas.microsoft.com/office/drawing/2014/main" id="{41588E93-B2DB-E3DB-A34F-9BADE947B77D}"/>
                </a:ext>
              </a:extLst>
            </p:cNvPr>
            <p:cNvSpPr/>
            <p:nvPr/>
          </p:nvSpPr>
          <p:spPr>
            <a:xfrm>
              <a:off x="5727320" y="2523281"/>
              <a:ext cx="118888" cy="51390"/>
            </a:xfrm>
            <a:custGeom>
              <a:avLst/>
              <a:gdLst/>
              <a:ahLst/>
              <a:cxnLst/>
              <a:rect l="0" t="0" r="0" b="0"/>
              <a:pathLst>
                <a:path w="118888" h="51390">
                  <a:moveTo>
                    <a:pt x="118888" y="0"/>
                  </a:moveTo>
                  <a:lnTo>
                    <a:pt x="118888" y="18981"/>
                  </a:lnTo>
                  <a:lnTo>
                    <a:pt x="105790" y="32594"/>
                  </a:lnTo>
                  <a:cubicBezTo>
                    <a:pt x="88138" y="46692"/>
                    <a:pt x="70739" y="51390"/>
                    <a:pt x="53721" y="46945"/>
                  </a:cubicBezTo>
                  <a:cubicBezTo>
                    <a:pt x="47371" y="45294"/>
                    <a:pt x="41021" y="42881"/>
                    <a:pt x="34671" y="39580"/>
                  </a:cubicBezTo>
                  <a:cubicBezTo>
                    <a:pt x="30099" y="37293"/>
                    <a:pt x="24130" y="33737"/>
                    <a:pt x="17018" y="29165"/>
                  </a:cubicBezTo>
                  <a:cubicBezTo>
                    <a:pt x="11302" y="25228"/>
                    <a:pt x="5588" y="21418"/>
                    <a:pt x="0" y="17736"/>
                  </a:cubicBezTo>
                  <a:lnTo>
                    <a:pt x="3683" y="13290"/>
                  </a:lnTo>
                  <a:cubicBezTo>
                    <a:pt x="8763" y="15957"/>
                    <a:pt x="14097" y="18751"/>
                    <a:pt x="19558" y="21673"/>
                  </a:cubicBezTo>
                  <a:cubicBezTo>
                    <a:pt x="25146" y="24720"/>
                    <a:pt x="30226" y="26752"/>
                    <a:pt x="34925" y="28023"/>
                  </a:cubicBezTo>
                  <a:cubicBezTo>
                    <a:pt x="46736" y="31070"/>
                    <a:pt x="58547" y="31070"/>
                    <a:pt x="70612" y="27768"/>
                  </a:cubicBezTo>
                  <a:cubicBezTo>
                    <a:pt x="80010" y="25228"/>
                    <a:pt x="89915" y="20530"/>
                    <a:pt x="100457" y="13799"/>
                  </a:cubicBezTo>
                  <a:lnTo>
                    <a:pt x="11888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36" name="Shape 242">
              <a:extLst>
                <a:ext uri="{FF2B5EF4-FFF2-40B4-BE49-F238E27FC236}">
                  <a16:creationId xmlns:a16="http://schemas.microsoft.com/office/drawing/2014/main" id="{FE85EE70-DDBA-0256-08B9-2807E3C30BC1}"/>
                </a:ext>
              </a:extLst>
            </p:cNvPr>
            <p:cNvSpPr/>
            <p:nvPr/>
          </p:nvSpPr>
          <p:spPr>
            <a:xfrm>
              <a:off x="5815965" y="2445420"/>
              <a:ext cx="30242" cy="72514"/>
            </a:xfrm>
            <a:custGeom>
              <a:avLst/>
              <a:gdLst/>
              <a:ahLst/>
              <a:cxnLst/>
              <a:rect l="0" t="0" r="0" b="0"/>
              <a:pathLst>
                <a:path w="30242" h="72514">
                  <a:moveTo>
                    <a:pt x="30242" y="0"/>
                  </a:moveTo>
                  <a:lnTo>
                    <a:pt x="30242" y="21655"/>
                  </a:lnTo>
                  <a:lnTo>
                    <a:pt x="23622" y="22317"/>
                  </a:lnTo>
                  <a:cubicBezTo>
                    <a:pt x="21209" y="23587"/>
                    <a:pt x="19558" y="25619"/>
                    <a:pt x="18923" y="28286"/>
                  </a:cubicBezTo>
                  <a:cubicBezTo>
                    <a:pt x="17653" y="32985"/>
                    <a:pt x="18796" y="37176"/>
                    <a:pt x="22352" y="40732"/>
                  </a:cubicBezTo>
                  <a:lnTo>
                    <a:pt x="30242" y="44323"/>
                  </a:lnTo>
                  <a:lnTo>
                    <a:pt x="30242" y="72514"/>
                  </a:lnTo>
                  <a:lnTo>
                    <a:pt x="18479" y="68243"/>
                  </a:lnTo>
                  <a:cubicBezTo>
                    <a:pt x="13907" y="65942"/>
                    <a:pt x="10287" y="63338"/>
                    <a:pt x="7620" y="60417"/>
                  </a:cubicBezTo>
                  <a:cubicBezTo>
                    <a:pt x="1651" y="53813"/>
                    <a:pt x="0" y="45177"/>
                    <a:pt x="2794" y="34382"/>
                  </a:cubicBezTo>
                  <a:cubicBezTo>
                    <a:pt x="5461" y="24476"/>
                    <a:pt x="10160" y="15967"/>
                    <a:pt x="16891" y="8728"/>
                  </a:cubicBezTo>
                  <a:cubicBezTo>
                    <a:pt x="20892" y="4537"/>
                    <a:pt x="24924" y="1648"/>
                    <a:pt x="28988" y="76"/>
                  </a:cubicBezTo>
                  <a:lnTo>
                    <a:pt x="3024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37" name="Shape 243">
              <a:extLst>
                <a:ext uri="{FF2B5EF4-FFF2-40B4-BE49-F238E27FC236}">
                  <a16:creationId xmlns:a16="http://schemas.microsoft.com/office/drawing/2014/main" id="{CA64AD48-A7DE-45B2-C8E3-77D8F2F776DB}"/>
                </a:ext>
              </a:extLst>
            </p:cNvPr>
            <p:cNvSpPr/>
            <p:nvPr/>
          </p:nvSpPr>
          <p:spPr>
            <a:xfrm>
              <a:off x="5806440" y="2386838"/>
              <a:ext cx="39767" cy="37211"/>
            </a:xfrm>
            <a:custGeom>
              <a:avLst/>
              <a:gdLst/>
              <a:ahLst/>
              <a:cxnLst/>
              <a:rect l="0" t="0" r="0" b="0"/>
              <a:pathLst>
                <a:path w="39767" h="37211">
                  <a:moveTo>
                    <a:pt x="38608" y="1016"/>
                  </a:moveTo>
                  <a:lnTo>
                    <a:pt x="39767" y="1877"/>
                  </a:lnTo>
                  <a:lnTo>
                    <a:pt x="39767" y="16207"/>
                  </a:lnTo>
                  <a:lnTo>
                    <a:pt x="38227" y="17907"/>
                  </a:lnTo>
                  <a:cubicBezTo>
                    <a:pt x="35941" y="14478"/>
                    <a:pt x="33147" y="12192"/>
                    <a:pt x="29591" y="11303"/>
                  </a:cubicBezTo>
                  <a:cubicBezTo>
                    <a:pt x="27559" y="10795"/>
                    <a:pt x="25273" y="10668"/>
                    <a:pt x="22987" y="10922"/>
                  </a:cubicBezTo>
                  <a:cubicBezTo>
                    <a:pt x="20701" y="11303"/>
                    <a:pt x="19431" y="12065"/>
                    <a:pt x="19177" y="13208"/>
                  </a:cubicBezTo>
                  <a:cubicBezTo>
                    <a:pt x="18796" y="14605"/>
                    <a:pt x="20447" y="17145"/>
                    <a:pt x="24257" y="20828"/>
                  </a:cubicBezTo>
                  <a:cubicBezTo>
                    <a:pt x="28067" y="24511"/>
                    <a:pt x="31623" y="26797"/>
                    <a:pt x="34798" y="27559"/>
                  </a:cubicBezTo>
                  <a:cubicBezTo>
                    <a:pt x="36830" y="28194"/>
                    <a:pt x="38354" y="28448"/>
                    <a:pt x="39370" y="28575"/>
                  </a:cubicBezTo>
                  <a:lnTo>
                    <a:pt x="39767" y="28542"/>
                  </a:lnTo>
                  <a:lnTo>
                    <a:pt x="39767" y="33053"/>
                  </a:lnTo>
                  <a:lnTo>
                    <a:pt x="39370" y="33401"/>
                  </a:lnTo>
                  <a:cubicBezTo>
                    <a:pt x="37084" y="34163"/>
                    <a:pt x="33655" y="34671"/>
                    <a:pt x="29210" y="35052"/>
                  </a:cubicBezTo>
                  <a:lnTo>
                    <a:pt x="0" y="37211"/>
                  </a:lnTo>
                  <a:cubicBezTo>
                    <a:pt x="1143" y="32893"/>
                    <a:pt x="6985" y="30226"/>
                    <a:pt x="17526" y="29337"/>
                  </a:cubicBezTo>
                  <a:cubicBezTo>
                    <a:pt x="14986" y="27051"/>
                    <a:pt x="13081" y="25019"/>
                    <a:pt x="11938" y="23114"/>
                  </a:cubicBezTo>
                  <a:cubicBezTo>
                    <a:pt x="10414" y="20828"/>
                    <a:pt x="9906" y="18542"/>
                    <a:pt x="10414" y="16637"/>
                  </a:cubicBezTo>
                  <a:cubicBezTo>
                    <a:pt x="11176" y="13589"/>
                    <a:pt x="14859" y="10160"/>
                    <a:pt x="21336" y="6096"/>
                  </a:cubicBezTo>
                  <a:cubicBezTo>
                    <a:pt x="28575" y="1651"/>
                    <a:pt x="34290" y="0"/>
                    <a:pt x="38608" y="101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38" name="Shape 244">
              <a:extLst>
                <a:ext uri="{FF2B5EF4-FFF2-40B4-BE49-F238E27FC236}">
                  <a16:creationId xmlns:a16="http://schemas.microsoft.com/office/drawing/2014/main" id="{F2BAF411-0FF4-A2D6-4127-41179454739C}"/>
                </a:ext>
              </a:extLst>
            </p:cNvPr>
            <p:cNvSpPr/>
            <p:nvPr/>
          </p:nvSpPr>
          <p:spPr>
            <a:xfrm>
              <a:off x="5704840" y="2305685"/>
              <a:ext cx="49022" cy="179959"/>
            </a:xfrm>
            <a:custGeom>
              <a:avLst/>
              <a:gdLst/>
              <a:ahLst/>
              <a:cxnLst/>
              <a:rect l="0" t="0" r="0" b="0"/>
              <a:pathLst>
                <a:path w="49022" h="179959">
                  <a:moveTo>
                    <a:pt x="49022" y="0"/>
                  </a:moveTo>
                  <a:cubicBezTo>
                    <a:pt x="47752" y="11303"/>
                    <a:pt x="45720" y="26797"/>
                    <a:pt x="43053" y="46355"/>
                  </a:cubicBezTo>
                  <a:cubicBezTo>
                    <a:pt x="40513" y="66040"/>
                    <a:pt x="37846" y="83693"/>
                    <a:pt x="35179" y="99187"/>
                  </a:cubicBezTo>
                  <a:cubicBezTo>
                    <a:pt x="31877" y="118745"/>
                    <a:pt x="28956" y="133223"/>
                    <a:pt x="26416" y="143002"/>
                  </a:cubicBezTo>
                  <a:cubicBezTo>
                    <a:pt x="24384" y="150622"/>
                    <a:pt x="21082" y="157734"/>
                    <a:pt x="16383" y="164211"/>
                  </a:cubicBezTo>
                  <a:cubicBezTo>
                    <a:pt x="13970" y="167640"/>
                    <a:pt x="9271" y="172847"/>
                    <a:pt x="2286" y="179959"/>
                  </a:cubicBezTo>
                  <a:lnTo>
                    <a:pt x="0" y="177927"/>
                  </a:lnTo>
                  <a:cubicBezTo>
                    <a:pt x="1016" y="175133"/>
                    <a:pt x="2159" y="172085"/>
                    <a:pt x="3302" y="168402"/>
                  </a:cubicBezTo>
                  <a:cubicBezTo>
                    <a:pt x="4572" y="164846"/>
                    <a:pt x="5334" y="162433"/>
                    <a:pt x="5588" y="161163"/>
                  </a:cubicBezTo>
                  <a:cubicBezTo>
                    <a:pt x="8255" y="151257"/>
                    <a:pt x="11176" y="137033"/>
                    <a:pt x="14224" y="118745"/>
                  </a:cubicBezTo>
                  <a:cubicBezTo>
                    <a:pt x="17399" y="100457"/>
                    <a:pt x="20447" y="81280"/>
                    <a:pt x="23241" y="61214"/>
                  </a:cubicBezTo>
                  <a:cubicBezTo>
                    <a:pt x="25019" y="49022"/>
                    <a:pt x="26670" y="36576"/>
                    <a:pt x="28321" y="23876"/>
                  </a:cubicBezTo>
                  <a:cubicBezTo>
                    <a:pt x="31369" y="20193"/>
                    <a:pt x="34798" y="16129"/>
                    <a:pt x="38481" y="11938"/>
                  </a:cubicBezTo>
                  <a:cubicBezTo>
                    <a:pt x="42164" y="7747"/>
                    <a:pt x="45720" y="3683"/>
                    <a:pt x="4902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39" name="Shape 245">
              <a:extLst>
                <a:ext uri="{FF2B5EF4-FFF2-40B4-BE49-F238E27FC236}">
                  <a16:creationId xmlns:a16="http://schemas.microsoft.com/office/drawing/2014/main" id="{38364940-2E72-29CA-B529-B13C65603DAF}"/>
                </a:ext>
              </a:extLst>
            </p:cNvPr>
            <p:cNvSpPr/>
            <p:nvPr/>
          </p:nvSpPr>
          <p:spPr>
            <a:xfrm>
              <a:off x="5531359" y="2279015"/>
              <a:ext cx="183261" cy="219329"/>
            </a:xfrm>
            <a:custGeom>
              <a:avLst/>
              <a:gdLst/>
              <a:ahLst/>
              <a:cxnLst/>
              <a:rect l="0" t="0" r="0" b="0"/>
              <a:pathLst>
                <a:path w="183261" h="219329">
                  <a:moveTo>
                    <a:pt x="162687" y="0"/>
                  </a:moveTo>
                  <a:lnTo>
                    <a:pt x="165226" y="635"/>
                  </a:lnTo>
                  <a:cubicBezTo>
                    <a:pt x="164592" y="4318"/>
                    <a:pt x="164592" y="7239"/>
                    <a:pt x="165100" y="9271"/>
                  </a:cubicBezTo>
                  <a:cubicBezTo>
                    <a:pt x="165608" y="11303"/>
                    <a:pt x="166750" y="13081"/>
                    <a:pt x="168783" y="14478"/>
                  </a:cubicBezTo>
                  <a:cubicBezTo>
                    <a:pt x="171450" y="16510"/>
                    <a:pt x="174244" y="18923"/>
                    <a:pt x="177419" y="21590"/>
                  </a:cubicBezTo>
                  <a:cubicBezTo>
                    <a:pt x="179705" y="23495"/>
                    <a:pt x="181610" y="25146"/>
                    <a:pt x="183261" y="26670"/>
                  </a:cubicBezTo>
                  <a:cubicBezTo>
                    <a:pt x="181483" y="33274"/>
                    <a:pt x="179959" y="38100"/>
                    <a:pt x="178688" y="41148"/>
                  </a:cubicBezTo>
                  <a:cubicBezTo>
                    <a:pt x="177419" y="44069"/>
                    <a:pt x="175387" y="48133"/>
                    <a:pt x="172465" y="53340"/>
                  </a:cubicBezTo>
                  <a:lnTo>
                    <a:pt x="164846" y="48514"/>
                  </a:lnTo>
                  <a:cubicBezTo>
                    <a:pt x="164592" y="50673"/>
                    <a:pt x="163449" y="60706"/>
                    <a:pt x="161417" y="78613"/>
                  </a:cubicBezTo>
                  <a:cubicBezTo>
                    <a:pt x="159131" y="99441"/>
                    <a:pt x="157099" y="116332"/>
                    <a:pt x="155321" y="129159"/>
                  </a:cubicBezTo>
                  <a:cubicBezTo>
                    <a:pt x="152273" y="149733"/>
                    <a:pt x="149478" y="165227"/>
                    <a:pt x="146685" y="175768"/>
                  </a:cubicBezTo>
                  <a:cubicBezTo>
                    <a:pt x="142621" y="191135"/>
                    <a:pt x="135889" y="202438"/>
                    <a:pt x="126237" y="209550"/>
                  </a:cubicBezTo>
                  <a:cubicBezTo>
                    <a:pt x="117728" y="215773"/>
                    <a:pt x="106807" y="219075"/>
                    <a:pt x="93472" y="219202"/>
                  </a:cubicBezTo>
                  <a:cubicBezTo>
                    <a:pt x="82169" y="219329"/>
                    <a:pt x="68325" y="217170"/>
                    <a:pt x="52197" y="212979"/>
                  </a:cubicBezTo>
                  <a:cubicBezTo>
                    <a:pt x="33655" y="208153"/>
                    <a:pt x="20193" y="200914"/>
                    <a:pt x="11811" y="191389"/>
                  </a:cubicBezTo>
                  <a:cubicBezTo>
                    <a:pt x="2667" y="180975"/>
                    <a:pt x="0" y="168402"/>
                    <a:pt x="3937" y="153543"/>
                  </a:cubicBezTo>
                  <a:cubicBezTo>
                    <a:pt x="6096" y="145288"/>
                    <a:pt x="9525" y="137033"/>
                    <a:pt x="14224" y="128651"/>
                  </a:cubicBezTo>
                  <a:cubicBezTo>
                    <a:pt x="18287" y="121666"/>
                    <a:pt x="23495" y="114173"/>
                    <a:pt x="30099" y="106172"/>
                  </a:cubicBezTo>
                  <a:cubicBezTo>
                    <a:pt x="34671" y="100457"/>
                    <a:pt x="40767" y="93599"/>
                    <a:pt x="48387" y="85725"/>
                  </a:cubicBezTo>
                  <a:lnTo>
                    <a:pt x="52197" y="89789"/>
                  </a:lnTo>
                  <a:cubicBezTo>
                    <a:pt x="46989" y="95250"/>
                    <a:pt x="42545" y="100203"/>
                    <a:pt x="38735" y="104648"/>
                  </a:cubicBezTo>
                  <a:cubicBezTo>
                    <a:pt x="33782" y="110617"/>
                    <a:pt x="29845" y="116078"/>
                    <a:pt x="26924" y="121031"/>
                  </a:cubicBezTo>
                  <a:cubicBezTo>
                    <a:pt x="23368" y="127127"/>
                    <a:pt x="20827" y="133223"/>
                    <a:pt x="19176" y="139319"/>
                  </a:cubicBezTo>
                  <a:cubicBezTo>
                    <a:pt x="16128" y="151130"/>
                    <a:pt x="18034" y="161163"/>
                    <a:pt x="25019" y="169545"/>
                  </a:cubicBezTo>
                  <a:cubicBezTo>
                    <a:pt x="32003" y="177800"/>
                    <a:pt x="43180" y="184023"/>
                    <a:pt x="58420" y="187960"/>
                  </a:cubicBezTo>
                  <a:cubicBezTo>
                    <a:pt x="74675" y="192278"/>
                    <a:pt x="90424" y="193421"/>
                    <a:pt x="105663" y="191516"/>
                  </a:cubicBezTo>
                  <a:cubicBezTo>
                    <a:pt x="122427" y="189357"/>
                    <a:pt x="131952" y="184023"/>
                    <a:pt x="134238" y="175387"/>
                  </a:cubicBezTo>
                  <a:cubicBezTo>
                    <a:pt x="136651" y="166116"/>
                    <a:pt x="139319" y="149987"/>
                    <a:pt x="142112" y="126873"/>
                  </a:cubicBezTo>
                  <a:cubicBezTo>
                    <a:pt x="144399" y="109220"/>
                    <a:pt x="146558" y="89408"/>
                    <a:pt x="148717" y="67437"/>
                  </a:cubicBezTo>
                  <a:lnTo>
                    <a:pt x="151257" y="38227"/>
                  </a:lnTo>
                  <a:lnTo>
                    <a:pt x="145542" y="33020"/>
                  </a:lnTo>
                  <a:cubicBezTo>
                    <a:pt x="148971" y="20193"/>
                    <a:pt x="154686" y="9144"/>
                    <a:pt x="16268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40" name="Shape 246">
              <a:extLst>
                <a:ext uri="{FF2B5EF4-FFF2-40B4-BE49-F238E27FC236}">
                  <a16:creationId xmlns:a16="http://schemas.microsoft.com/office/drawing/2014/main" id="{1099230D-445E-1498-D652-84FD570BA31E}"/>
                </a:ext>
              </a:extLst>
            </p:cNvPr>
            <p:cNvSpPr/>
            <p:nvPr/>
          </p:nvSpPr>
          <p:spPr>
            <a:xfrm>
              <a:off x="5846208" y="2414905"/>
              <a:ext cx="5699" cy="4986"/>
            </a:xfrm>
            <a:custGeom>
              <a:avLst/>
              <a:gdLst/>
              <a:ahLst/>
              <a:cxnLst/>
              <a:rect l="0" t="0" r="0" b="0"/>
              <a:pathLst>
                <a:path w="5699" h="4986">
                  <a:moveTo>
                    <a:pt x="5699" y="0"/>
                  </a:moveTo>
                  <a:lnTo>
                    <a:pt x="0" y="4986"/>
                  </a:lnTo>
                  <a:lnTo>
                    <a:pt x="0" y="475"/>
                  </a:lnTo>
                  <a:lnTo>
                    <a:pt x="569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41" name="Shape 247">
              <a:extLst>
                <a:ext uri="{FF2B5EF4-FFF2-40B4-BE49-F238E27FC236}">
                  <a16:creationId xmlns:a16="http://schemas.microsoft.com/office/drawing/2014/main" id="{A532E8C5-DAFC-DCC0-F2E7-1B7C7F37530A}"/>
                </a:ext>
              </a:extLst>
            </p:cNvPr>
            <p:cNvSpPr/>
            <p:nvPr/>
          </p:nvSpPr>
          <p:spPr>
            <a:xfrm>
              <a:off x="6108700" y="2411730"/>
              <a:ext cx="49149" cy="180086"/>
            </a:xfrm>
            <a:custGeom>
              <a:avLst/>
              <a:gdLst/>
              <a:ahLst/>
              <a:cxnLst/>
              <a:rect l="0" t="0" r="0" b="0"/>
              <a:pathLst>
                <a:path w="49149" h="180086">
                  <a:moveTo>
                    <a:pt x="49149" y="0"/>
                  </a:moveTo>
                  <a:cubicBezTo>
                    <a:pt x="47752" y="11430"/>
                    <a:pt x="45720" y="26924"/>
                    <a:pt x="43053" y="46482"/>
                  </a:cubicBezTo>
                  <a:cubicBezTo>
                    <a:pt x="40513" y="66167"/>
                    <a:pt x="37846" y="83693"/>
                    <a:pt x="35179" y="99314"/>
                  </a:cubicBezTo>
                  <a:cubicBezTo>
                    <a:pt x="31877" y="118745"/>
                    <a:pt x="28956" y="133350"/>
                    <a:pt x="26416" y="143002"/>
                  </a:cubicBezTo>
                  <a:cubicBezTo>
                    <a:pt x="24384" y="150749"/>
                    <a:pt x="21082" y="157861"/>
                    <a:pt x="16383" y="164211"/>
                  </a:cubicBezTo>
                  <a:cubicBezTo>
                    <a:pt x="13970" y="167767"/>
                    <a:pt x="9271" y="172974"/>
                    <a:pt x="2286" y="180086"/>
                  </a:cubicBezTo>
                  <a:lnTo>
                    <a:pt x="0" y="177927"/>
                  </a:lnTo>
                  <a:cubicBezTo>
                    <a:pt x="1016" y="175260"/>
                    <a:pt x="2159" y="172085"/>
                    <a:pt x="3302" y="168529"/>
                  </a:cubicBezTo>
                  <a:cubicBezTo>
                    <a:pt x="4572" y="164973"/>
                    <a:pt x="5334" y="162560"/>
                    <a:pt x="5588" y="161290"/>
                  </a:cubicBezTo>
                  <a:cubicBezTo>
                    <a:pt x="8255" y="151257"/>
                    <a:pt x="11176" y="137160"/>
                    <a:pt x="14224" y="118872"/>
                  </a:cubicBezTo>
                  <a:cubicBezTo>
                    <a:pt x="17399" y="100584"/>
                    <a:pt x="20447" y="81407"/>
                    <a:pt x="23241" y="61341"/>
                  </a:cubicBezTo>
                  <a:cubicBezTo>
                    <a:pt x="25019" y="49149"/>
                    <a:pt x="26797" y="36703"/>
                    <a:pt x="28321" y="24003"/>
                  </a:cubicBezTo>
                  <a:cubicBezTo>
                    <a:pt x="31369" y="20320"/>
                    <a:pt x="34798" y="16256"/>
                    <a:pt x="38481" y="12065"/>
                  </a:cubicBezTo>
                  <a:cubicBezTo>
                    <a:pt x="42164" y="7747"/>
                    <a:pt x="45720" y="3810"/>
                    <a:pt x="4914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42" name="Shape 248">
              <a:extLst>
                <a:ext uri="{FF2B5EF4-FFF2-40B4-BE49-F238E27FC236}">
                  <a16:creationId xmlns:a16="http://schemas.microsoft.com/office/drawing/2014/main" id="{016324BE-69DE-B84C-893D-BC04D31E86E0}"/>
                </a:ext>
              </a:extLst>
            </p:cNvPr>
            <p:cNvSpPr/>
            <p:nvPr/>
          </p:nvSpPr>
          <p:spPr>
            <a:xfrm>
              <a:off x="5846208" y="2388716"/>
              <a:ext cx="4683" cy="14330"/>
            </a:xfrm>
            <a:custGeom>
              <a:avLst/>
              <a:gdLst/>
              <a:ahLst/>
              <a:cxnLst/>
              <a:rect l="0" t="0" r="0" b="0"/>
              <a:pathLst>
                <a:path w="4683" h="14330">
                  <a:moveTo>
                    <a:pt x="0" y="0"/>
                  </a:moveTo>
                  <a:lnTo>
                    <a:pt x="3286" y="2441"/>
                  </a:lnTo>
                  <a:cubicBezTo>
                    <a:pt x="4428" y="4092"/>
                    <a:pt x="4683" y="5997"/>
                    <a:pt x="4048" y="8156"/>
                  </a:cubicBezTo>
                  <a:cubicBezTo>
                    <a:pt x="3666" y="9426"/>
                    <a:pt x="3032" y="10695"/>
                    <a:pt x="2143" y="11966"/>
                  </a:cubicBezTo>
                  <a:lnTo>
                    <a:pt x="0" y="1433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43" name="Shape 249">
              <a:extLst>
                <a:ext uri="{FF2B5EF4-FFF2-40B4-BE49-F238E27FC236}">
                  <a16:creationId xmlns:a16="http://schemas.microsoft.com/office/drawing/2014/main" id="{68170944-248D-55E0-8CF9-A83921E49441}"/>
                </a:ext>
              </a:extLst>
            </p:cNvPr>
            <p:cNvSpPr/>
            <p:nvPr/>
          </p:nvSpPr>
          <p:spPr>
            <a:xfrm>
              <a:off x="5846208" y="2384171"/>
              <a:ext cx="268715" cy="194691"/>
            </a:xfrm>
            <a:custGeom>
              <a:avLst/>
              <a:gdLst/>
              <a:ahLst/>
              <a:cxnLst/>
              <a:rect l="0" t="0" r="0" b="0"/>
              <a:pathLst>
                <a:path w="268715" h="194691">
                  <a:moveTo>
                    <a:pt x="247888" y="0"/>
                  </a:moveTo>
                  <a:lnTo>
                    <a:pt x="249665" y="2159"/>
                  </a:lnTo>
                  <a:cubicBezTo>
                    <a:pt x="248269" y="7620"/>
                    <a:pt x="250174" y="12700"/>
                    <a:pt x="255762" y="17145"/>
                  </a:cubicBezTo>
                  <a:cubicBezTo>
                    <a:pt x="260079" y="20320"/>
                    <a:pt x="264398" y="23495"/>
                    <a:pt x="268715" y="26670"/>
                  </a:cubicBezTo>
                  <a:cubicBezTo>
                    <a:pt x="267446" y="31496"/>
                    <a:pt x="265795" y="36449"/>
                    <a:pt x="263509" y="41783"/>
                  </a:cubicBezTo>
                  <a:cubicBezTo>
                    <a:pt x="261350" y="46990"/>
                    <a:pt x="259318" y="50927"/>
                    <a:pt x="257666" y="53340"/>
                  </a:cubicBezTo>
                  <a:lnTo>
                    <a:pt x="251316" y="49149"/>
                  </a:lnTo>
                  <a:lnTo>
                    <a:pt x="238616" y="166497"/>
                  </a:lnTo>
                  <a:lnTo>
                    <a:pt x="231251" y="194691"/>
                  </a:lnTo>
                  <a:lnTo>
                    <a:pt x="160131" y="176022"/>
                  </a:lnTo>
                  <a:lnTo>
                    <a:pt x="160144" y="175973"/>
                  </a:lnTo>
                  <a:lnTo>
                    <a:pt x="159369" y="175768"/>
                  </a:lnTo>
                  <a:cubicBezTo>
                    <a:pt x="153146" y="174117"/>
                    <a:pt x="148193" y="171958"/>
                    <a:pt x="144128" y="169164"/>
                  </a:cubicBezTo>
                  <a:cubicBezTo>
                    <a:pt x="140191" y="166243"/>
                    <a:pt x="136763" y="162814"/>
                    <a:pt x="133969" y="158750"/>
                  </a:cubicBezTo>
                  <a:cubicBezTo>
                    <a:pt x="128508" y="161163"/>
                    <a:pt x="123936" y="162433"/>
                    <a:pt x="120252" y="162814"/>
                  </a:cubicBezTo>
                  <a:cubicBezTo>
                    <a:pt x="114919" y="163195"/>
                    <a:pt x="108061" y="162306"/>
                    <a:pt x="99425" y="160020"/>
                  </a:cubicBezTo>
                  <a:lnTo>
                    <a:pt x="90153" y="157607"/>
                  </a:lnTo>
                  <a:cubicBezTo>
                    <a:pt x="85074" y="156337"/>
                    <a:pt x="80375" y="154051"/>
                    <a:pt x="75929" y="150749"/>
                  </a:cubicBezTo>
                  <a:cubicBezTo>
                    <a:pt x="73009" y="148717"/>
                    <a:pt x="69452" y="145542"/>
                    <a:pt x="65388" y="141478"/>
                  </a:cubicBezTo>
                  <a:cubicBezTo>
                    <a:pt x="59927" y="143637"/>
                    <a:pt x="55101" y="144907"/>
                    <a:pt x="50911" y="145161"/>
                  </a:cubicBezTo>
                  <a:cubicBezTo>
                    <a:pt x="46720" y="145542"/>
                    <a:pt x="40243" y="144526"/>
                    <a:pt x="31607" y="142240"/>
                  </a:cubicBezTo>
                  <a:lnTo>
                    <a:pt x="12981" y="137370"/>
                  </a:lnTo>
                  <a:lnTo>
                    <a:pt x="6223" y="151622"/>
                  </a:lnTo>
                  <a:lnTo>
                    <a:pt x="0" y="158090"/>
                  </a:lnTo>
                  <a:lnTo>
                    <a:pt x="0" y="139110"/>
                  </a:lnTo>
                  <a:lnTo>
                    <a:pt x="4810" y="135509"/>
                  </a:lnTo>
                  <a:lnTo>
                    <a:pt x="0" y="133763"/>
                  </a:lnTo>
                  <a:lnTo>
                    <a:pt x="0" y="105572"/>
                  </a:lnTo>
                  <a:lnTo>
                    <a:pt x="10406" y="110308"/>
                  </a:lnTo>
                  <a:lnTo>
                    <a:pt x="10525" y="109855"/>
                  </a:lnTo>
                  <a:lnTo>
                    <a:pt x="11821" y="110200"/>
                  </a:lnTo>
                  <a:lnTo>
                    <a:pt x="9254" y="89916"/>
                  </a:lnTo>
                  <a:cubicBezTo>
                    <a:pt x="7476" y="86106"/>
                    <a:pt x="4810" y="83820"/>
                    <a:pt x="1000" y="82804"/>
                  </a:cubicBezTo>
                  <a:lnTo>
                    <a:pt x="0" y="82904"/>
                  </a:lnTo>
                  <a:lnTo>
                    <a:pt x="0" y="61249"/>
                  </a:lnTo>
                  <a:lnTo>
                    <a:pt x="11033" y="60579"/>
                  </a:lnTo>
                  <a:cubicBezTo>
                    <a:pt x="19288" y="62865"/>
                    <a:pt x="24113" y="69215"/>
                    <a:pt x="25129" y="79883"/>
                  </a:cubicBezTo>
                  <a:cubicBezTo>
                    <a:pt x="26019" y="88265"/>
                    <a:pt x="24749" y="99187"/>
                    <a:pt x="21193" y="112649"/>
                  </a:cubicBezTo>
                  <a:lnTo>
                    <a:pt x="21182" y="112690"/>
                  </a:lnTo>
                  <a:lnTo>
                    <a:pt x="38211" y="117221"/>
                  </a:lnTo>
                  <a:cubicBezTo>
                    <a:pt x="45958" y="119253"/>
                    <a:pt x="51800" y="120015"/>
                    <a:pt x="55483" y="119507"/>
                  </a:cubicBezTo>
                  <a:cubicBezTo>
                    <a:pt x="61578" y="118872"/>
                    <a:pt x="65515" y="115189"/>
                    <a:pt x="67294" y="108458"/>
                  </a:cubicBezTo>
                  <a:cubicBezTo>
                    <a:pt x="68056" y="105791"/>
                    <a:pt x="68563" y="102870"/>
                    <a:pt x="69072" y="100076"/>
                  </a:cubicBezTo>
                  <a:cubicBezTo>
                    <a:pt x="69452" y="97155"/>
                    <a:pt x="69834" y="93980"/>
                    <a:pt x="69961" y="90297"/>
                  </a:cubicBezTo>
                  <a:lnTo>
                    <a:pt x="78088" y="83185"/>
                  </a:lnTo>
                  <a:cubicBezTo>
                    <a:pt x="78470" y="92710"/>
                    <a:pt x="78977" y="99695"/>
                    <a:pt x="79613" y="104267"/>
                  </a:cubicBezTo>
                  <a:cubicBezTo>
                    <a:pt x="80883" y="112014"/>
                    <a:pt x="82914" y="118237"/>
                    <a:pt x="85582" y="122682"/>
                  </a:cubicBezTo>
                  <a:cubicBezTo>
                    <a:pt x="88884" y="128143"/>
                    <a:pt x="93583" y="131699"/>
                    <a:pt x="99678" y="133350"/>
                  </a:cubicBezTo>
                  <a:lnTo>
                    <a:pt x="109331" y="135890"/>
                  </a:lnTo>
                  <a:cubicBezTo>
                    <a:pt x="116570" y="137795"/>
                    <a:pt x="122158" y="138049"/>
                    <a:pt x="126222" y="136779"/>
                  </a:cubicBezTo>
                  <a:cubicBezTo>
                    <a:pt x="130666" y="135255"/>
                    <a:pt x="133714" y="131826"/>
                    <a:pt x="135112" y="126365"/>
                  </a:cubicBezTo>
                  <a:cubicBezTo>
                    <a:pt x="135874" y="123317"/>
                    <a:pt x="136382" y="120396"/>
                    <a:pt x="136763" y="117602"/>
                  </a:cubicBezTo>
                  <a:cubicBezTo>
                    <a:pt x="137144" y="114681"/>
                    <a:pt x="137398" y="111506"/>
                    <a:pt x="137525" y="108077"/>
                  </a:cubicBezTo>
                  <a:lnTo>
                    <a:pt x="145907" y="100965"/>
                  </a:lnTo>
                  <a:lnTo>
                    <a:pt x="145399" y="115316"/>
                  </a:lnTo>
                  <a:cubicBezTo>
                    <a:pt x="145145" y="126619"/>
                    <a:pt x="146414" y="134874"/>
                    <a:pt x="149082" y="139954"/>
                  </a:cubicBezTo>
                  <a:cubicBezTo>
                    <a:pt x="151368" y="144526"/>
                    <a:pt x="155304" y="147447"/>
                    <a:pt x="160893" y="148971"/>
                  </a:cubicBezTo>
                  <a:cubicBezTo>
                    <a:pt x="163433" y="149606"/>
                    <a:pt x="165719" y="149352"/>
                    <a:pt x="167751" y="148209"/>
                  </a:cubicBezTo>
                  <a:cubicBezTo>
                    <a:pt x="169783" y="147066"/>
                    <a:pt x="171052" y="145288"/>
                    <a:pt x="171688" y="142748"/>
                  </a:cubicBezTo>
                  <a:cubicBezTo>
                    <a:pt x="173085" y="137414"/>
                    <a:pt x="172703" y="131191"/>
                    <a:pt x="170290" y="124206"/>
                  </a:cubicBezTo>
                  <a:cubicBezTo>
                    <a:pt x="169910" y="123063"/>
                    <a:pt x="168386" y="119380"/>
                    <a:pt x="165719" y="113030"/>
                  </a:cubicBezTo>
                  <a:lnTo>
                    <a:pt x="179181" y="99695"/>
                  </a:lnTo>
                  <a:cubicBezTo>
                    <a:pt x="181594" y="106680"/>
                    <a:pt x="182863" y="112522"/>
                    <a:pt x="183118" y="117221"/>
                  </a:cubicBezTo>
                  <a:cubicBezTo>
                    <a:pt x="183626" y="124333"/>
                    <a:pt x="182356" y="133350"/>
                    <a:pt x="179435" y="144145"/>
                  </a:cubicBezTo>
                  <a:lnTo>
                    <a:pt x="176944" y="153687"/>
                  </a:lnTo>
                  <a:lnTo>
                    <a:pt x="223250" y="165862"/>
                  </a:lnTo>
                  <a:lnTo>
                    <a:pt x="238236" y="39243"/>
                  </a:lnTo>
                  <a:lnTo>
                    <a:pt x="231632" y="33655"/>
                  </a:lnTo>
                  <a:cubicBezTo>
                    <a:pt x="233410" y="27051"/>
                    <a:pt x="235569" y="20955"/>
                    <a:pt x="238363" y="15494"/>
                  </a:cubicBezTo>
                  <a:cubicBezTo>
                    <a:pt x="241029" y="10033"/>
                    <a:pt x="244204" y="4826"/>
                    <a:pt x="24788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1092E2E0-8297-9A37-D4CE-69AD7B344529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4759452" y="1911096"/>
              <a:ext cx="965454" cy="857250"/>
            </a:xfrm>
            <a:prstGeom prst="rect">
              <a:avLst/>
            </a:prstGeom>
          </p:spPr>
        </p:pic>
        <p:sp>
          <p:nvSpPr>
            <p:cNvPr id="1045" name="Shape 253">
              <a:extLst>
                <a:ext uri="{FF2B5EF4-FFF2-40B4-BE49-F238E27FC236}">
                  <a16:creationId xmlns:a16="http://schemas.microsoft.com/office/drawing/2014/main" id="{9612C416-476E-013B-9377-744B0782339C}"/>
                </a:ext>
              </a:extLst>
            </p:cNvPr>
            <p:cNvSpPr/>
            <p:nvPr/>
          </p:nvSpPr>
          <p:spPr>
            <a:xfrm>
              <a:off x="5371720" y="2408936"/>
              <a:ext cx="37338" cy="37338"/>
            </a:xfrm>
            <a:custGeom>
              <a:avLst/>
              <a:gdLst/>
              <a:ahLst/>
              <a:cxnLst/>
              <a:rect l="0" t="0" r="0" b="0"/>
              <a:pathLst>
                <a:path w="37338" h="37338">
                  <a:moveTo>
                    <a:pt x="7747" y="0"/>
                  </a:moveTo>
                  <a:lnTo>
                    <a:pt x="37338" y="7747"/>
                  </a:lnTo>
                  <a:lnTo>
                    <a:pt x="29590" y="37338"/>
                  </a:lnTo>
                  <a:lnTo>
                    <a:pt x="0" y="29591"/>
                  </a:lnTo>
                  <a:lnTo>
                    <a:pt x="774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46" name="Shape 254">
              <a:extLst>
                <a:ext uri="{FF2B5EF4-FFF2-40B4-BE49-F238E27FC236}">
                  <a16:creationId xmlns:a16="http://schemas.microsoft.com/office/drawing/2014/main" id="{A8AE53A3-6662-156C-B8FC-A235D9BAF0F4}"/>
                </a:ext>
              </a:extLst>
            </p:cNvPr>
            <p:cNvSpPr/>
            <p:nvPr/>
          </p:nvSpPr>
          <p:spPr>
            <a:xfrm>
              <a:off x="5289170" y="2387346"/>
              <a:ext cx="37338" cy="37211"/>
            </a:xfrm>
            <a:custGeom>
              <a:avLst/>
              <a:gdLst/>
              <a:ahLst/>
              <a:cxnLst/>
              <a:rect l="0" t="0" r="0" b="0"/>
              <a:pathLst>
                <a:path w="37338" h="37211">
                  <a:moveTo>
                    <a:pt x="7747" y="0"/>
                  </a:moveTo>
                  <a:lnTo>
                    <a:pt x="37338" y="7747"/>
                  </a:lnTo>
                  <a:lnTo>
                    <a:pt x="29590" y="37211"/>
                  </a:lnTo>
                  <a:lnTo>
                    <a:pt x="0" y="29464"/>
                  </a:lnTo>
                  <a:lnTo>
                    <a:pt x="774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47" name="Shape 255">
              <a:extLst>
                <a:ext uri="{FF2B5EF4-FFF2-40B4-BE49-F238E27FC236}">
                  <a16:creationId xmlns:a16="http://schemas.microsoft.com/office/drawing/2014/main" id="{6911B109-DF0D-D25E-FA5D-A4C8E5F7CB5D}"/>
                </a:ext>
              </a:extLst>
            </p:cNvPr>
            <p:cNvSpPr/>
            <p:nvPr/>
          </p:nvSpPr>
          <p:spPr>
            <a:xfrm>
              <a:off x="5206620" y="2365629"/>
              <a:ext cx="37338" cy="37211"/>
            </a:xfrm>
            <a:custGeom>
              <a:avLst/>
              <a:gdLst/>
              <a:ahLst/>
              <a:cxnLst/>
              <a:rect l="0" t="0" r="0" b="0"/>
              <a:pathLst>
                <a:path w="37338" h="37211">
                  <a:moveTo>
                    <a:pt x="7874" y="0"/>
                  </a:moveTo>
                  <a:lnTo>
                    <a:pt x="37338" y="7747"/>
                  </a:lnTo>
                  <a:lnTo>
                    <a:pt x="29590" y="37211"/>
                  </a:lnTo>
                  <a:lnTo>
                    <a:pt x="0" y="29464"/>
                  </a:lnTo>
                  <a:lnTo>
                    <a:pt x="787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48" name="Shape 256">
              <a:extLst>
                <a:ext uri="{FF2B5EF4-FFF2-40B4-BE49-F238E27FC236}">
                  <a16:creationId xmlns:a16="http://schemas.microsoft.com/office/drawing/2014/main" id="{B0447A68-8BB0-1380-9847-60237A49E47A}"/>
                </a:ext>
              </a:extLst>
            </p:cNvPr>
            <p:cNvSpPr/>
            <p:nvPr/>
          </p:nvSpPr>
          <p:spPr>
            <a:xfrm>
              <a:off x="5124196" y="2343912"/>
              <a:ext cx="37212" cy="37211"/>
            </a:xfrm>
            <a:custGeom>
              <a:avLst/>
              <a:gdLst/>
              <a:ahLst/>
              <a:cxnLst/>
              <a:rect l="0" t="0" r="0" b="0"/>
              <a:pathLst>
                <a:path w="37212" h="37211">
                  <a:moveTo>
                    <a:pt x="7748" y="0"/>
                  </a:moveTo>
                  <a:lnTo>
                    <a:pt x="37212" y="7747"/>
                  </a:lnTo>
                  <a:lnTo>
                    <a:pt x="29464" y="37211"/>
                  </a:lnTo>
                  <a:lnTo>
                    <a:pt x="0" y="29464"/>
                  </a:lnTo>
                  <a:lnTo>
                    <a:pt x="7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49" name="Shape 257">
              <a:extLst>
                <a:ext uri="{FF2B5EF4-FFF2-40B4-BE49-F238E27FC236}">
                  <a16:creationId xmlns:a16="http://schemas.microsoft.com/office/drawing/2014/main" id="{F4EA74E1-5E41-FFEF-2E59-502F4225C6AA}"/>
                </a:ext>
              </a:extLst>
            </p:cNvPr>
            <p:cNvSpPr/>
            <p:nvPr/>
          </p:nvSpPr>
          <p:spPr>
            <a:xfrm>
              <a:off x="5042789" y="2322576"/>
              <a:ext cx="37592" cy="37338"/>
            </a:xfrm>
            <a:custGeom>
              <a:avLst/>
              <a:gdLst/>
              <a:ahLst/>
              <a:cxnLst/>
              <a:rect l="0" t="0" r="0" b="0"/>
              <a:pathLst>
                <a:path w="37592" h="37338">
                  <a:moveTo>
                    <a:pt x="7747" y="0"/>
                  </a:moveTo>
                  <a:lnTo>
                    <a:pt x="37592" y="7747"/>
                  </a:lnTo>
                  <a:lnTo>
                    <a:pt x="29845" y="37338"/>
                  </a:lnTo>
                  <a:lnTo>
                    <a:pt x="0" y="29464"/>
                  </a:lnTo>
                  <a:lnTo>
                    <a:pt x="774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50" name="Shape 258">
              <a:extLst>
                <a:ext uri="{FF2B5EF4-FFF2-40B4-BE49-F238E27FC236}">
                  <a16:creationId xmlns:a16="http://schemas.microsoft.com/office/drawing/2014/main" id="{13095FEB-D236-95B6-9EDB-1E22AC17C52A}"/>
                </a:ext>
              </a:extLst>
            </p:cNvPr>
            <p:cNvSpPr/>
            <p:nvPr/>
          </p:nvSpPr>
          <p:spPr>
            <a:xfrm>
              <a:off x="5063363" y="2140712"/>
              <a:ext cx="65786" cy="165100"/>
            </a:xfrm>
            <a:custGeom>
              <a:avLst/>
              <a:gdLst/>
              <a:ahLst/>
              <a:cxnLst/>
              <a:rect l="0" t="0" r="0" b="0"/>
              <a:pathLst>
                <a:path w="65786" h="165100">
                  <a:moveTo>
                    <a:pt x="33782" y="0"/>
                  </a:moveTo>
                  <a:lnTo>
                    <a:pt x="65786" y="8382"/>
                  </a:lnTo>
                  <a:lnTo>
                    <a:pt x="53467" y="55245"/>
                  </a:lnTo>
                  <a:lnTo>
                    <a:pt x="16637" y="165100"/>
                  </a:lnTo>
                  <a:lnTo>
                    <a:pt x="0" y="160655"/>
                  </a:lnTo>
                  <a:lnTo>
                    <a:pt x="21463" y="46736"/>
                  </a:lnTo>
                  <a:lnTo>
                    <a:pt x="337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51" name="Picture 1050">
              <a:extLst>
                <a:ext uri="{FF2B5EF4-FFF2-40B4-BE49-F238E27FC236}">
                  <a16:creationId xmlns:a16="http://schemas.microsoft.com/office/drawing/2014/main" id="{CC6D8B9C-1B27-2037-DFF3-CFBB4F3615AC}"/>
                </a:ext>
              </a:extLst>
            </p:cNvPr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3697224" y="1458468"/>
              <a:ext cx="1011174" cy="627126"/>
            </a:xfrm>
            <a:prstGeom prst="rect">
              <a:avLst/>
            </a:prstGeom>
          </p:spPr>
        </p:pic>
        <p:sp>
          <p:nvSpPr>
            <p:cNvPr id="1052" name="Shape 262">
              <a:extLst>
                <a:ext uri="{FF2B5EF4-FFF2-40B4-BE49-F238E27FC236}">
                  <a16:creationId xmlns:a16="http://schemas.microsoft.com/office/drawing/2014/main" id="{EF48534A-2219-FA87-3F52-E9EC1B92F7CA}"/>
                </a:ext>
              </a:extLst>
            </p:cNvPr>
            <p:cNvSpPr/>
            <p:nvPr/>
          </p:nvSpPr>
          <p:spPr>
            <a:xfrm>
              <a:off x="3947796" y="1688063"/>
              <a:ext cx="22860" cy="36343"/>
            </a:xfrm>
            <a:custGeom>
              <a:avLst/>
              <a:gdLst/>
              <a:ahLst/>
              <a:cxnLst/>
              <a:rect l="0" t="0" r="0" b="0"/>
              <a:pathLst>
                <a:path w="22860" h="36343">
                  <a:moveTo>
                    <a:pt x="22860" y="0"/>
                  </a:moveTo>
                  <a:lnTo>
                    <a:pt x="22860" y="8637"/>
                  </a:lnTo>
                  <a:lnTo>
                    <a:pt x="15239" y="10943"/>
                  </a:lnTo>
                  <a:cubicBezTo>
                    <a:pt x="13208" y="11959"/>
                    <a:pt x="11811" y="13864"/>
                    <a:pt x="11302" y="16531"/>
                  </a:cubicBezTo>
                  <a:lnTo>
                    <a:pt x="22860" y="19506"/>
                  </a:lnTo>
                  <a:lnTo>
                    <a:pt x="22860" y="34871"/>
                  </a:lnTo>
                  <a:lnTo>
                    <a:pt x="20574" y="36343"/>
                  </a:lnTo>
                  <a:cubicBezTo>
                    <a:pt x="10287" y="33803"/>
                    <a:pt x="4318" y="32279"/>
                    <a:pt x="2667" y="31771"/>
                  </a:cubicBezTo>
                  <a:cubicBezTo>
                    <a:pt x="888" y="31263"/>
                    <a:pt x="126" y="30501"/>
                    <a:pt x="126" y="29612"/>
                  </a:cubicBezTo>
                  <a:cubicBezTo>
                    <a:pt x="0" y="29358"/>
                    <a:pt x="0" y="28977"/>
                    <a:pt x="126" y="28596"/>
                  </a:cubicBezTo>
                  <a:cubicBezTo>
                    <a:pt x="253" y="27199"/>
                    <a:pt x="762" y="25929"/>
                    <a:pt x="1397" y="24659"/>
                  </a:cubicBezTo>
                  <a:lnTo>
                    <a:pt x="9144" y="10943"/>
                  </a:lnTo>
                  <a:cubicBezTo>
                    <a:pt x="11684" y="6371"/>
                    <a:pt x="15113" y="3196"/>
                    <a:pt x="19050" y="1291"/>
                  </a:cubicBezTo>
                  <a:lnTo>
                    <a:pt x="2286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53" name="Shape 263">
              <a:extLst>
                <a:ext uri="{FF2B5EF4-FFF2-40B4-BE49-F238E27FC236}">
                  <a16:creationId xmlns:a16="http://schemas.microsoft.com/office/drawing/2014/main" id="{290156E7-A530-83C9-9857-B3CCB34B0E1B}"/>
                </a:ext>
              </a:extLst>
            </p:cNvPr>
            <p:cNvSpPr/>
            <p:nvPr/>
          </p:nvSpPr>
          <p:spPr>
            <a:xfrm>
              <a:off x="3957447" y="1624838"/>
              <a:ext cx="13208" cy="22098"/>
            </a:xfrm>
            <a:custGeom>
              <a:avLst/>
              <a:gdLst/>
              <a:ahLst/>
              <a:cxnLst/>
              <a:rect l="0" t="0" r="0" b="0"/>
              <a:pathLst>
                <a:path w="13208" h="22098">
                  <a:moveTo>
                    <a:pt x="12065" y="0"/>
                  </a:moveTo>
                  <a:lnTo>
                    <a:pt x="13208" y="1344"/>
                  </a:lnTo>
                  <a:lnTo>
                    <a:pt x="13208" y="19466"/>
                  </a:lnTo>
                  <a:lnTo>
                    <a:pt x="9652" y="22098"/>
                  </a:lnTo>
                  <a:lnTo>
                    <a:pt x="0" y="9398"/>
                  </a:lnTo>
                  <a:lnTo>
                    <a:pt x="1206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54" name="Shape 264">
              <a:extLst>
                <a:ext uri="{FF2B5EF4-FFF2-40B4-BE49-F238E27FC236}">
                  <a16:creationId xmlns:a16="http://schemas.microsoft.com/office/drawing/2014/main" id="{13771919-F67B-742A-9AF2-1458EC334752}"/>
                </a:ext>
              </a:extLst>
            </p:cNvPr>
            <p:cNvSpPr/>
            <p:nvPr/>
          </p:nvSpPr>
          <p:spPr>
            <a:xfrm>
              <a:off x="4029584" y="1756029"/>
              <a:ext cx="22733" cy="22987"/>
            </a:xfrm>
            <a:custGeom>
              <a:avLst/>
              <a:gdLst/>
              <a:ahLst/>
              <a:cxnLst/>
              <a:rect l="0" t="0" r="0" b="0"/>
              <a:pathLst>
                <a:path w="22733" h="22987">
                  <a:moveTo>
                    <a:pt x="12446" y="0"/>
                  </a:moveTo>
                  <a:lnTo>
                    <a:pt x="22733" y="12065"/>
                  </a:lnTo>
                  <a:lnTo>
                    <a:pt x="10287" y="22987"/>
                  </a:lnTo>
                  <a:lnTo>
                    <a:pt x="0" y="10795"/>
                  </a:lnTo>
                  <a:lnTo>
                    <a:pt x="1244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55" name="Shape 265">
              <a:extLst>
                <a:ext uri="{FF2B5EF4-FFF2-40B4-BE49-F238E27FC236}">
                  <a16:creationId xmlns:a16="http://schemas.microsoft.com/office/drawing/2014/main" id="{ADD5CE1D-6925-7ACA-3288-FC390D7A48D9}"/>
                </a:ext>
              </a:extLst>
            </p:cNvPr>
            <p:cNvSpPr/>
            <p:nvPr/>
          </p:nvSpPr>
          <p:spPr>
            <a:xfrm>
              <a:off x="4006470" y="1755140"/>
              <a:ext cx="22860" cy="22733"/>
            </a:xfrm>
            <a:custGeom>
              <a:avLst/>
              <a:gdLst/>
              <a:ahLst/>
              <a:cxnLst/>
              <a:rect l="0" t="0" r="0" b="0"/>
              <a:pathLst>
                <a:path w="22860" h="22733">
                  <a:moveTo>
                    <a:pt x="12446" y="0"/>
                  </a:moveTo>
                  <a:lnTo>
                    <a:pt x="22860" y="12065"/>
                  </a:lnTo>
                  <a:lnTo>
                    <a:pt x="10414" y="22733"/>
                  </a:lnTo>
                  <a:lnTo>
                    <a:pt x="0" y="10668"/>
                  </a:lnTo>
                  <a:lnTo>
                    <a:pt x="1244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56" name="Shape 266">
              <a:extLst>
                <a:ext uri="{FF2B5EF4-FFF2-40B4-BE49-F238E27FC236}">
                  <a16:creationId xmlns:a16="http://schemas.microsoft.com/office/drawing/2014/main" id="{F69C1CD3-7D94-9606-7B3B-F4EB59CFE1A0}"/>
                </a:ext>
              </a:extLst>
            </p:cNvPr>
            <p:cNvSpPr/>
            <p:nvPr/>
          </p:nvSpPr>
          <p:spPr>
            <a:xfrm>
              <a:off x="4369816" y="1747901"/>
              <a:ext cx="131250" cy="143510"/>
            </a:xfrm>
            <a:custGeom>
              <a:avLst/>
              <a:gdLst/>
              <a:ahLst/>
              <a:cxnLst/>
              <a:rect l="0" t="0" r="0" b="0"/>
              <a:pathLst>
                <a:path w="131250" h="143510">
                  <a:moveTo>
                    <a:pt x="61595" y="635"/>
                  </a:moveTo>
                  <a:cubicBezTo>
                    <a:pt x="67056" y="1397"/>
                    <a:pt x="71882" y="3302"/>
                    <a:pt x="76073" y="6604"/>
                  </a:cubicBezTo>
                  <a:cubicBezTo>
                    <a:pt x="80137" y="9906"/>
                    <a:pt x="82042" y="13462"/>
                    <a:pt x="81534" y="17399"/>
                  </a:cubicBezTo>
                  <a:cubicBezTo>
                    <a:pt x="80645" y="23876"/>
                    <a:pt x="75946" y="28067"/>
                    <a:pt x="67310" y="29845"/>
                  </a:cubicBezTo>
                  <a:lnTo>
                    <a:pt x="80602" y="37216"/>
                  </a:lnTo>
                  <a:lnTo>
                    <a:pt x="96647" y="39370"/>
                  </a:lnTo>
                  <a:cubicBezTo>
                    <a:pt x="106426" y="40640"/>
                    <a:pt x="113157" y="40640"/>
                    <a:pt x="116586" y="39497"/>
                  </a:cubicBezTo>
                  <a:cubicBezTo>
                    <a:pt x="120015" y="30290"/>
                    <a:pt x="123539" y="23527"/>
                    <a:pt x="127143" y="19193"/>
                  </a:cubicBezTo>
                  <a:lnTo>
                    <a:pt x="131250" y="17059"/>
                  </a:lnTo>
                  <a:lnTo>
                    <a:pt x="131250" y="29949"/>
                  </a:lnTo>
                  <a:lnTo>
                    <a:pt x="129794" y="28829"/>
                  </a:lnTo>
                  <a:cubicBezTo>
                    <a:pt x="128143" y="28702"/>
                    <a:pt x="125857" y="31750"/>
                    <a:pt x="122936" y="38354"/>
                  </a:cubicBezTo>
                  <a:cubicBezTo>
                    <a:pt x="123381" y="38481"/>
                    <a:pt x="124841" y="39783"/>
                    <a:pt x="127318" y="42259"/>
                  </a:cubicBezTo>
                  <a:lnTo>
                    <a:pt x="131250" y="46371"/>
                  </a:lnTo>
                  <a:lnTo>
                    <a:pt x="131250" y="65574"/>
                  </a:lnTo>
                  <a:lnTo>
                    <a:pt x="127127" y="67310"/>
                  </a:lnTo>
                  <a:cubicBezTo>
                    <a:pt x="126238" y="67183"/>
                    <a:pt x="125095" y="66167"/>
                    <a:pt x="123698" y="64389"/>
                  </a:cubicBezTo>
                  <a:cubicBezTo>
                    <a:pt x="120650" y="60452"/>
                    <a:pt x="117221" y="56769"/>
                    <a:pt x="113284" y="53467"/>
                  </a:cubicBezTo>
                  <a:cubicBezTo>
                    <a:pt x="110998" y="55499"/>
                    <a:pt x="107823" y="56642"/>
                    <a:pt x="103759" y="57277"/>
                  </a:cubicBezTo>
                  <a:cubicBezTo>
                    <a:pt x="99822" y="57912"/>
                    <a:pt x="96393" y="58039"/>
                    <a:pt x="93726" y="57658"/>
                  </a:cubicBezTo>
                  <a:lnTo>
                    <a:pt x="93240" y="57362"/>
                  </a:lnTo>
                  <a:lnTo>
                    <a:pt x="93218" y="57531"/>
                  </a:lnTo>
                  <a:lnTo>
                    <a:pt x="87122" y="56769"/>
                  </a:lnTo>
                  <a:cubicBezTo>
                    <a:pt x="78740" y="55626"/>
                    <a:pt x="72517" y="53721"/>
                    <a:pt x="68453" y="51181"/>
                  </a:cubicBezTo>
                  <a:cubicBezTo>
                    <a:pt x="64389" y="48641"/>
                    <a:pt x="59563" y="42926"/>
                    <a:pt x="54229" y="33909"/>
                  </a:cubicBezTo>
                  <a:cubicBezTo>
                    <a:pt x="43307" y="37592"/>
                    <a:pt x="33909" y="43688"/>
                    <a:pt x="26035" y="52070"/>
                  </a:cubicBezTo>
                  <a:cubicBezTo>
                    <a:pt x="18034" y="60579"/>
                    <a:pt x="13335" y="70104"/>
                    <a:pt x="11938" y="80518"/>
                  </a:cubicBezTo>
                  <a:cubicBezTo>
                    <a:pt x="8636" y="105664"/>
                    <a:pt x="25146" y="120650"/>
                    <a:pt x="61722" y="125476"/>
                  </a:cubicBezTo>
                  <a:cubicBezTo>
                    <a:pt x="64897" y="125984"/>
                    <a:pt x="69342" y="126111"/>
                    <a:pt x="74930" y="126111"/>
                  </a:cubicBezTo>
                  <a:cubicBezTo>
                    <a:pt x="80518" y="126111"/>
                    <a:pt x="88138" y="124587"/>
                    <a:pt x="97790" y="121539"/>
                  </a:cubicBezTo>
                  <a:cubicBezTo>
                    <a:pt x="85979" y="137160"/>
                    <a:pt x="69469" y="143510"/>
                    <a:pt x="48387" y="140716"/>
                  </a:cubicBezTo>
                  <a:cubicBezTo>
                    <a:pt x="31496" y="138430"/>
                    <a:pt x="19050" y="132334"/>
                    <a:pt x="11049" y="122555"/>
                  </a:cubicBezTo>
                  <a:cubicBezTo>
                    <a:pt x="3175" y="112649"/>
                    <a:pt x="0" y="101981"/>
                    <a:pt x="1524" y="90805"/>
                  </a:cubicBezTo>
                  <a:cubicBezTo>
                    <a:pt x="4826" y="66294"/>
                    <a:pt x="20320" y="44577"/>
                    <a:pt x="48133" y="25527"/>
                  </a:cubicBezTo>
                  <a:cubicBezTo>
                    <a:pt x="44069" y="22352"/>
                    <a:pt x="39243" y="20066"/>
                    <a:pt x="33528" y="18923"/>
                  </a:cubicBezTo>
                  <a:lnTo>
                    <a:pt x="42545" y="1524"/>
                  </a:lnTo>
                  <a:cubicBezTo>
                    <a:pt x="50673" y="254"/>
                    <a:pt x="57023" y="0"/>
                    <a:pt x="61595" y="635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57" name="Shape 267">
              <a:extLst>
                <a:ext uri="{FF2B5EF4-FFF2-40B4-BE49-F238E27FC236}">
                  <a16:creationId xmlns:a16="http://schemas.microsoft.com/office/drawing/2014/main" id="{F4905BA6-013B-5FEE-247E-4394F8E1BF5F}"/>
                </a:ext>
              </a:extLst>
            </p:cNvPr>
            <p:cNvSpPr/>
            <p:nvPr/>
          </p:nvSpPr>
          <p:spPr>
            <a:xfrm>
              <a:off x="4188587" y="1682115"/>
              <a:ext cx="45212" cy="26035"/>
            </a:xfrm>
            <a:custGeom>
              <a:avLst/>
              <a:gdLst/>
              <a:ahLst/>
              <a:cxnLst/>
              <a:rect l="0" t="0" r="0" b="0"/>
              <a:pathLst>
                <a:path w="45212" h="26035">
                  <a:moveTo>
                    <a:pt x="12954" y="0"/>
                  </a:moveTo>
                  <a:lnTo>
                    <a:pt x="22352" y="12954"/>
                  </a:lnTo>
                  <a:lnTo>
                    <a:pt x="36068" y="3556"/>
                  </a:lnTo>
                  <a:lnTo>
                    <a:pt x="45212" y="16383"/>
                  </a:lnTo>
                  <a:lnTo>
                    <a:pt x="32258" y="26035"/>
                  </a:lnTo>
                  <a:lnTo>
                    <a:pt x="22479" y="12954"/>
                  </a:lnTo>
                  <a:lnTo>
                    <a:pt x="9398" y="22225"/>
                  </a:lnTo>
                  <a:lnTo>
                    <a:pt x="0" y="9398"/>
                  </a:lnTo>
                  <a:lnTo>
                    <a:pt x="129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58" name="Shape 268">
              <a:extLst>
                <a:ext uri="{FF2B5EF4-FFF2-40B4-BE49-F238E27FC236}">
                  <a16:creationId xmlns:a16="http://schemas.microsoft.com/office/drawing/2014/main" id="{968001C2-2887-ED20-9C10-1B27FD3E9117}"/>
                </a:ext>
              </a:extLst>
            </p:cNvPr>
            <p:cNvSpPr/>
            <p:nvPr/>
          </p:nvSpPr>
          <p:spPr>
            <a:xfrm>
              <a:off x="4287774" y="1678305"/>
              <a:ext cx="22606" cy="107188"/>
            </a:xfrm>
            <a:custGeom>
              <a:avLst/>
              <a:gdLst/>
              <a:ahLst/>
              <a:cxnLst/>
              <a:rect l="0" t="0" r="0" b="0"/>
              <a:pathLst>
                <a:path w="22606" h="107188">
                  <a:moveTo>
                    <a:pt x="22606" y="0"/>
                  </a:moveTo>
                  <a:cubicBezTo>
                    <a:pt x="21972" y="4191"/>
                    <a:pt x="20955" y="10668"/>
                    <a:pt x="19558" y="19304"/>
                  </a:cubicBezTo>
                  <a:cubicBezTo>
                    <a:pt x="19050" y="22225"/>
                    <a:pt x="18797" y="23876"/>
                    <a:pt x="18797" y="24384"/>
                  </a:cubicBezTo>
                  <a:cubicBezTo>
                    <a:pt x="17907" y="30861"/>
                    <a:pt x="16637" y="41529"/>
                    <a:pt x="15113" y="56515"/>
                  </a:cubicBezTo>
                  <a:cubicBezTo>
                    <a:pt x="14097" y="66548"/>
                    <a:pt x="13335" y="72898"/>
                    <a:pt x="12954" y="75819"/>
                  </a:cubicBezTo>
                  <a:cubicBezTo>
                    <a:pt x="11176" y="89789"/>
                    <a:pt x="6731" y="100203"/>
                    <a:pt x="0" y="107188"/>
                  </a:cubicBezTo>
                  <a:cubicBezTo>
                    <a:pt x="2413" y="86233"/>
                    <a:pt x="4318" y="64262"/>
                    <a:pt x="5461" y="41402"/>
                  </a:cubicBezTo>
                  <a:cubicBezTo>
                    <a:pt x="5842" y="33782"/>
                    <a:pt x="6223" y="28829"/>
                    <a:pt x="6477" y="26670"/>
                  </a:cubicBezTo>
                  <a:cubicBezTo>
                    <a:pt x="7620" y="18796"/>
                    <a:pt x="9652" y="13335"/>
                    <a:pt x="12827" y="10160"/>
                  </a:cubicBezTo>
                  <a:lnTo>
                    <a:pt x="2260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59" name="Shape 269">
              <a:extLst>
                <a:ext uri="{FF2B5EF4-FFF2-40B4-BE49-F238E27FC236}">
                  <a16:creationId xmlns:a16="http://schemas.microsoft.com/office/drawing/2014/main" id="{6AA7C3FD-AE70-A6E9-892B-A76FFF0E6553}"/>
                </a:ext>
              </a:extLst>
            </p:cNvPr>
            <p:cNvSpPr/>
            <p:nvPr/>
          </p:nvSpPr>
          <p:spPr>
            <a:xfrm>
              <a:off x="3970655" y="1664716"/>
              <a:ext cx="302260" cy="110236"/>
            </a:xfrm>
            <a:custGeom>
              <a:avLst/>
              <a:gdLst/>
              <a:ahLst/>
              <a:cxnLst/>
              <a:rect l="0" t="0" r="0" b="0"/>
              <a:pathLst>
                <a:path w="302260" h="110236">
                  <a:moveTo>
                    <a:pt x="20955" y="0"/>
                  </a:moveTo>
                  <a:cubicBezTo>
                    <a:pt x="20701" y="10922"/>
                    <a:pt x="19812" y="22860"/>
                    <a:pt x="18415" y="36068"/>
                  </a:cubicBezTo>
                  <a:cubicBezTo>
                    <a:pt x="17399" y="45212"/>
                    <a:pt x="17526" y="51308"/>
                    <a:pt x="18542" y="54356"/>
                  </a:cubicBezTo>
                  <a:lnTo>
                    <a:pt x="26631" y="59664"/>
                  </a:lnTo>
                  <a:lnTo>
                    <a:pt x="55499" y="63500"/>
                  </a:lnTo>
                  <a:cubicBezTo>
                    <a:pt x="67183" y="65151"/>
                    <a:pt x="73152" y="64897"/>
                    <a:pt x="73406" y="62738"/>
                  </a:cubicBezTo>
                  <a:cubicBezTo>
                    <a:pt x="73533" y="62103"/>
                    <a:pt x="73025" y="60325"/>
                    <a:pt x="71882" y="57404"/>
                  </a:cubicBezTo>
                  <a:cubicBezTo>
                    <a:pt x="69977" y="52324"/>
                    <a:pt x="68453" y="47752"/>
                    <a:pt x="67437" y="43688"/>
                  </a:cubicBezTo>
                  <a:lnTo>
                    <a:pt x="80264" y="31242"/>
                  </a:lnTo>
                  <a:cubicBezTo>
                    <a:pt x="84074" y="42164"/>
                    <a:pt x="85598" y="50419"/>
                    <a:pt x="84836" y="56134"/>
                  </a:cubicBezTo>
                  <a:lnTo>
                    <a:pt x="80021" y="66771"/>
                  </a:lnTo>
                  <a:lnTo>
                    <a:pt x="105664" y="70231"/>
                  </a:lnTo>
                  <a:cubicBezTo>
                    <a:pt x="110871" y="70993"/>
                    <a:pt x="118745" y="70739"/>
                    <a:pt x="129413" y="69596"/>
                  </a:cubicBezTo>
                  <a:cubicBezTo>
                    <a:pt x="140208" y="68580"/>
                    <a:pt x="148844" y="67056"/>
                    <a:pt x="155702" y="65024"/>
                  </a:cubicBezTo>
                  <a:cubicBezTo>
                    <a:pt x="144018" y="54610"/>
                    <a:pt x="135382" y="49022"/>
                    <a:pt x="129921" y="48260"/>
                  </a:cubicBezTo>
                  <a:cubicBezTo>
                    <a:pt x="126492" y="47879"/>
                    <a:pt x="122428" y="48768"/>
                    <a:pt x="117728" y="51054"/>
                  </a:cubicBezTo>
                  <a:cubicBezTo>
                    <a:pt x="116205" y="51689"/>
                    <a:pt x="115189" y="52324"/>
                    <a:pt x="114427" y="52578"/>
                  </a:cubicBezTo>
                  <a:cubicBezTo>
                    <a:pt x="120396" y="38354"/>
                    <a:pt x="128651" y="32004"/>
                    <a:pt x="138938" y="33401"/>
                  </a:cubicBezTo>
                  <a:cubicBezTo>
                    <a:pt x="144399" y="34163"/>
                    <a:pt x="151257" y="38100"/>
                    <a:pt x="159385" y="45466"/>
                  </a:cubicBezTo>
                  <a:cubicBezTo>
                    <a:pt x="165862" y="51181"/>
                    <a:pt x="172085" y="55880"/>
                    <a:pt x="178181" y="59436"/>
                  </a:cubicBezTo>
                  <a:cubicBezTo>
                    <a:pt x="184150" y="62992"/>
                    <a:pt x="192024" y="65532"/>
                    <a:pt x="201676" y="67056"/>
                  </a:cubicBezTo>
                  <a:lnTo>
                    <a:pt x="193778" y="82061"/>
                  </a:lnTo>
                  <a:lnTo>
                    <a:pt x="223774" y="86106"/>
                  </a:lnTo>
                  <a:cubicBezTo>
                    <a:pt x="235458" y="87630"/>
                    <a:pt x="241427" y="87376"/>
                    <a:pt x="241681" y="85344"/>
                  </a:cubicBezTo>
                  <a:cubicBezTo>
                    <a:pt x="241681" y="84709"/>
                    <a:pt x="241300" y="82804"/>
                    <a:pt x="240284" y="79883"/>
                  </a:cubicBezTo>
                  <a:cubicBezTo>
                    <a:pt x="238252" y="74803"/>
                    <a:pt x="236728" y="70231"/>
                    <a:pt x="235585" y="66167"/>
                  </a:cubicBezTo>
                  <a:lnTo>
                    <a:pt x="248665" y="53848"/>
                  </a:lnTo>
                  <a:cubicBezTo>
                    <a:pt x="252349" y="64643"/>
                    <a:pt x="253873" y="72898"/>
                    <a:pt x="253111" y="78613"/>
                  </a:cubicBezTo>
                  <a:lnTo>
                    <a:pt x="248260" y="89330"/>
                  </a:lnTo>
                  <a:lnTo>
                    <a:pt x="265811" y="91694"/>
                  </a:lnTo>
                  <a:cubicBezTo>
                    <a:pt x="271145" y="92456"/>
                    <a:pt x="274955" y="92710"/>
                    <a:pt x="277114" y="92329"/>
                  </a:cubicBezTo>
                  <a:cubicBezTo>
                    <a:pt x="279273" y="92075"/>
                    <a:pt x="280415" y="90805"/>
                    <a:pt x="280797" y="88519"/>
                  </a:cubicBezTo>
                  <a:cubicBezTo>
                    <a:pt x="281432" y="83820"/>
                    <a:pt x="281940" y="77724"/>
                    <a:pt x="282321" y="70231"/>
                  </a:cubicBezTo>
                  <a:lnTo>
                    <a:pt x="284226" y="30226"/>
                  </a:lnTo>
                  <a:cubicBezTo>
                    <a:pt x="284734" y="21844"/>
                    <a:pt x="284353" y="16256"/>
                    <a:pt x="283083" y="13716"/>
                  </a:cubicBezTo>
                  <a:cubicBezTo>
                    <a:pt x="283972" y="12573"/>
                    <a:pt x="285623" y="10795"/>
                    <a:pt x="287782" y="8128"/>
                  </a:cubicBezTo>
                  <a:cubicBezTo>
                    <a:pt x="290957" y="4445"/>
                    <a:pt x="293115" y="1905"/>
                    <a:pt x="294386" y="762"/>
                  </a:cubicBezTo>
                  <a:cubicBezTo>
                    <a:pt x="294767" y="1397"/>
                    <a:pt x="295402" y="2921"/>
                    <a:pt x="296290" y="5207"/>
                  </a:cubicBezTo>
                  <a:cubicBezTo>
                    <a:pt x="298450" y="11303"/>
                    <a:pt x="300482" y="14986"/>
                    <a:pt x="302260" y="16510"/>
                  </a:cubicBezTo>
                  <a:lnTo>
                    <a:pt x="299974" y="19431"/>
                  </a:lnTo>
                  <a:cubicBezTo>
                    <a:pt x="297180" y="22860"/>
                    <a:pt x="295402" y="25273"/>
                    <a:pt x="294386" y="26797"/>
                  </a:cubicBezTo>
                  <a:cubicBezTo>
                    <a:pt x="292862" y="52705"/>
                    <a:pt x="291338" y="70993"/>
                    <a:pt x="289940" y="81788"/>
                  </a:cubicBezTo>
                  <a:cubicBezTo>
                    <a:pt x="289052" y="88011"/>
                    <a:pt x="287782" y="93218"/>
                    <a:pt x="286003" y="97409"/>
                  </a:cubicBezTo>
                  <a:cubicBezTo>
                    <a:pt x="284226" y="101600"/>
                    <a:pt x="280924" y="104775"/>
                    <a:pt x="276098" y="107188"/>
                  </a:cubicBezTo>
                  <a:cubicBezTo>
                    <a:pt x="271272" y="109601"/>
                    <a:pt x="264160" y="110236"/>
                    <a:pt x="255015" y="108966"/>
                  </a:cubicBezTo>
                  <a:cubicBezTo>
                    <a:pt x="251333" y="108458"/>
                    <a:pt x="248031" y="105664"/>
                    <a:pt x="245110" y="100584"/>
                  </a:cubicBezTo>
                  <a:lnTo>
                    <a:pt x="243387" y="95070"/>
                  </a:lnTo>
                  <a:lnTo>
                    <a:pt x="239268" y="99314"/>
                  </a:lnTo>
                  <a:cubicBezTo>
                    <a:pt x="236728" y="101219"/>
                    <a:pt x="232918" y="102362"/>
                    <a:pt x="227711" y="103124"/>
                  </a:cubicBezTo>
                  <a:cubicBezTo>
                    <a:pt x="222503" y="103886"/>
                    <a:pt x="215138" y="103632"/>
                    <a:pt x="205740" y="102362"/>
                  </a:cubicBezTo>
                  <a:cubicBezTo>
                    <a:pt x="203073" y="101981"/>
                    <a:pt x="200152" y="100203"/>
                    <a:pt x="196977" y="96774"/>
                  </a:cubicBezTo>
                  <a:lnTo>
                    <a:pt x="190914" y="83781"/>
                  </a:lnTo>
                  <a:lnTo>
                    <a:pt x="171069" y="82026"/>
                  </a:lnTo>
                  <a:cubicBezTo>
                    <a:pt x="164719" y="81820"/>
                    <a:pt x="159258" y="82042"/>
                    <a:pt x="154686" y="82677"/>
                  </a:cubicBezTo>
                  <a:lnTo>
                    <a:pt x="127762" y="86487"/>
                  </a:lnTo>
                  <a:cubicBezTo>
                    <a:pt x="114681" y="88392"/>
                    <a:pt x="102108" y="88519"/>
                    <a:pt x="89789" y="86868"/>
                  </a:cubicBezTo>
                  <a:cubicBezTo>
                    <a:pt x="85789" y="86296"/>
                    <a:pt x="82423" y="84264"/>
                    <a:pt x="79725" y="80772"/>
                  </a:cubicBezTo>
                  <a:lnTo>
                    <a:pt x="75993" y="71630"/>
                  </a:lnTo>
                  <a:lnTo>
                    <a:pt x="70739" y="76962"/>
                  </a:lnTo>
                  <a:cubicBezTo>
                    <a:pt x="68199" y="78740"/>
                    <a:pt x="64008" y="80010"/>
                    <a:pt x="58293" y="80645"/>
                  </a:cubicBezTo>
                  <a:cubicBezTo>
                    <a:pt x="52578" y="81153"/>
                    <a:pt x="44703" y="80772"/>
                    <a:pt x="34671" y="79502"/>
                  </a:cubicBezTo>
                  <a:lnTo>
                    <a:pt x="34422" y="79336"/>
                  </a:lnTo>
                  <a:lnTo>
                    <a:pt x="34417" y="79375"/>
                  </a:lnTo>
                  <a:lnTo>
                    <a:pt x="24765" y="78105"/>
                  </a:lnTo>
                  <a:cubicBezTo>
                    <a:pt x="19177" y="77343"/>
                    <a:pt x="14986" y="75692"/>
                    <a:pt x="12319" y="73025"/>
                  </a:cubicBezTo>
                  <a:cubicBezTo>
                    <a:pt x="9525" y="70358"/>
                    <a:pt x="8382" y="63500"/>
                    <a:pt x="8763" y="52578"/>
                  </a:cubicBezTo>
                  <a:lnTo>
                    <a:pt x="0" y="58218"/>
                  </a:lnTo>
                  <a:lnTo>
                    <a:pt x="0" y="42853"/>
                  </a:lnTo>
                  <a:lnTo>
                    <a:pt x="1270" y="43180"/>
                  </a:lnTo>
                  <a:cubicBezTo>
                    <a:pt x="3302" y="43434"/>
                    <a:pt x="5969" y="43688"/>
                    <a:pt x="9525" y="43815"/>
                  </a:cubicBezTo>
                  <a:lnTo>
                    <a:pt x="10922" y="33528"/>
                  </a:lnTo>
                  <a:cubicBezTo>
                    <a:pt x="10922" y="32893"/>
                    <a:pt x="11176" y="29718"/>
                    <a:pt x="11557" y="24130"/>
                  </a:cubicBezTo>
                  <a:lnTo>
                    <a:pt x="10922" y="24003"/>
                  </a:lnTo>
                  <a:lnTo>
                    <a:pt x="5842" y="30480"/>
                  </a:lnTo>
                  <a:lnTo>
                    <a:pt x="2032" y="31369"/>
                  </a:lnTo>
                  <a:lnTo>
                    <a:pt x="0" y="31984"/>
                  </a:lnTo>
                  <a:lnTo>
                    <a:pt x="0" y="23347"/>
                  </a:lnTo>
                  <a:lnTo>
                    <a:pt x="11557" y="19431"/>
                  </a:lnTo>
                  <a:cubicBezTo>
                    <a:pt x="11557" y="17399"/>
                    <a:pt x="11049" y="14605"/>
                    <a:pt x="9906" y="11176"/>
                  </a:cubicBezTo>
                  <a:lnTo>
                    <a:pt x="2095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60" name="Shape 270">
              <a:extLst>
                <a:ext uri="{FF2B5EF4-FFF2-40B4-BE49-F238E27FC236}">
                  <a16:creationId xmlns:a16="http://schemas.microsoft.com/office/drawing/2014/main" id="{C7221CFC-9187-0777-EEA2-19362276E703}"/>
                </a:ext>
              </a:extLst>
            </p:cNvPr>
            <p:cNvSpPr/>
            <p:nvPr/>
          </p:nvSpPr>
          <p:spPr>
            <a:xfrm>
              <a:off x="3970655" y="1626182"/>
              <a:ext cx="32131" cy="23548"/>
            </a:xfrm>
            <a:custGeom>
              <a:avLst/>
              <a:gdLst/>
              <a:ahLst/>
              <a:cxnLst/>
              <a:rect l="0" t="0" r="0" b="0"/>
              <a:pathLst>
                <a:path w="32131" h="23548">
                  <a:moveTo>
                    <a:pt x="0" y="0"/>
                  </a:moveTo>
                  <a:lnTo>
                    <a:pt x="6541" y="7689"/>
                  </a:lnTo>
                  <a:cubicBezTo>
                    <a:pt x="8350" y="9768"/>
                    <a:pt x="9398" y="10912"/>
                    <a:pt x="9652" y="11102"/>
                  </a:cubicBezTo>
                  <a:lnTo>
                    <a:pt x="22098" y="1577"/>
                  </a:lnTo>
                  <a:cubicBezTo>
                    <a:pt x="25273" y="4752"/>
                    <a:pt x="28575" y="8689"/>
                    <a:pt x="32131" y="13388"/>
                  </a:cubicBezTo>
                  <a:lnTo>
                    <a:pt x="19812" y="23548"/>
                  </a:lnTo>
                  <a:cubicBezTo>
                    <a:pt x="18669" y="22532"/>
                    <a:pt x="16510" y="20119"/>
                    <a:pt x="13208" y="16182"/>
                  </a:cubicBezTo>
                  <a:cubicBezTo>
                    <a:pt x="11176" y="13642"/>
                    <a:pt x="9778" y="12118"/>
                    <a:pt x="9144" y="11356"/>
                  </a:cubicBezTo>
                  <a:lnTo>
                    <a:pt x="0" y="1812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61" name="Shape 271">
              <a:extLst>
                <a:ext uri="{FF2B5EF4-FFF2-40B4-BE49-F238E27FC236}">
                  <a16:creationId xmlns:a16="http://schemas.microsoft.com/office/drawing/2014/main" id="{F858A4B2-63C9-BB7C-0C70-8CB17DF381B6}"/>
                </a:ext>
              </a:extLst>
            </p:cNvPr>
            <p:cNvSpPr/>
            <p:nvPr/>
          </p:nvSpPr>
          <p:spPr>
            <a:xfrm>
              <a:off x="4501067" y="1761363"/>
              <a:ext cx="20896" cy="52112"/>
            </a:xfrm>
            <a:custGeom>
              <a:avLst/>
              <a:gdLst/>
              <a:ahLst/>
              <a:cxnLst/>
              <a:rect l="0" t="0" r="0" b="0"/>
              <a:pathLst>
                <a:path w="20896" h="52112">
                  <a:moveTo>
                    <a:pt x="6926" y="0"/>
                  </a:moveTo>
                  <a:cubicBezTo>
                    <a:pt x="10863" y="508"/>
                    <a:pt x="14292" y="3175"/>
                    <a:pt x="17213" y="8001"/>
                  </a:cubicBezTo>
                  <a:cubicBezTo>
                    <a:pt x="20007" y="12700"/>
                    <a:pt x="20896" y="18923"/>
                    <a:pt x="19879" y="26543"/>
                  </a:cubicBezTo>
                  <a:cubicBezTo>
                    <a:pt x="18991" y="33909"/>
                    <a:pt x="17594" y="38989"/>
                    <a:pt x="15942" y="41529"/>
                  </a:cubicBezTo>
                  <a:cubicBezTo>
                    <a:pt x="14292" y="44196"/>
                    <a:pt x="10863" y="46863"/>
                    <a:pt x="5529" y="49784"/>
                  </a:cubicBezTo>
                  <a:lnTo>
                    <a:pt x="0" y="52112"/>
                  </a:lnTo>
                  <a:lnTo>
                    <a:pt x="0" y="32909"/>
                  </a:lnTo>
                  <a:lnTo>
                    <a:pt x="6545" y="39751"/>
                  </a:lnTo>
                  <a:cubicBezTo>
                    <a:pt x="7179" y="38354"/>
                    <a:pt x="7688" y="36195"/>
                    <a:pt x="8069" y="33274"/>
                  </a:cubicBezTo>
                  <a:cubicBezTo>
                    <a:pt x="8830" y="27813"/>
                    <a:pt x="7815" y="23495"/>
                    <a:pt x="5148" y="20447"/>
                  </a:cubicBezTo>
                  <a:lnTo>
                    <a:pt x="0" y="16487"/>
                  </a:lnTo>
                  <a:lnTo>
                    <a:pt x="0" y="3597"/>
                  </a:lnTo>
                  <a:lnTo>
                    <a:pt x="6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62" name="Picture 1061">
              <a:extLst>
                <a:ext uri="{FF2B5EF4-FFF2-40B4-BE49-F238E27FC236}">
                  <a16:creationId xmlns:a16="http://schemas.microsoft.com/office/drawing/2014/main" id="{95BF199B-5C12-86E6-14AE-CAF354C28D57}"/>
                </a:ext>
              </a:extLst>
            </p:cNvPr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3608833" y="1446289"/>
              <a:ext cx="451853" cy="552437"/>
            </a:xfrm>
            <a:prstGeom prst="rect">
              <a:avLst/>
            </a:prstGeom>
          </p:spPr>
        </p:pic>
        <p:sp>
          <p:nvSpPr>
            <p:cNvPr id="1063" name="Shape 275">
              <a:extLst>
                <a:ext uri="{FF2B5EF4-FFF2-40B4-BE49-F238E27FC236}">
                  <a16:creationId xmlns:a16="http://schemas.microsoft.com/office/drawing/2014/main" id="{FA4D007C-B73F-EC42-E128-E1FC1D10EBBE}"/>
                </a:ext>
              </a:extLst>
            </p:cNvPr>
            <p:cNvSpPr/>
            <p:nvPr/>
          </p:nvSpPr>
          <p:spPr>
            <a:xfrm>
              <a:off x="3824351" y="1714500"/>
              <a:ext cx="17145" cy="17145"/>
            </a:xfrm>
            <a:custGeom>
              <a:avLst/>
              <a:gdLst/>
              <a:ahLst/>
              <a:cxnLst/>
              <a:rect l="0" t="0" r="0" b="0"/>
              <a:pathLst>
                <a:path w="17145" h="17145">
                  <a:moveTo>
                    <a:pt x="9652" y="254"/>
                  </a:moveTo>
                  <a:cubicBezTo>
                    <a:pt x="11938" y="635"/>
                    <a:pt x="13716" y="1651"/>
                    <a:pt x="15113" y="3429"/>
                  </a:cubicBezTo>
                  <a:cubicBezTo>
                    <a:pt x="16510" y="5334"/>
                    <a:pt x="17145" y="7366"/>
                    <a:pt x="16764" y="9652"/>
                  </a:cubicBezTo>
                  <a:cubicBezTo>
                    <a:pt x="16510" y="11938"/>
                    <a:pt x="15367" y="13716"/>
                    <a:pt x="13589" y="15113"/>
                  </a:cubicBezTo>
                  <a:cubicBezTo>
                    <a:pt x="11684" y="16510"/>
                    <a:pt x="9652" y="17145"/>
                    <a:pt x="7366" y="16764"/>
                  </a:cubicBezTo>
                  <a:cubicBezTo>
                    <a:pt x="5080" y="16510"/>
                    <a:pt x="3302" y="15367"/>
                    <a:pt x="1905" y="13589"/>
                  </a:cubicBezTo>
                  <a:cubicBezTo>
                    <a:pt x="508" y="11684"/>
                    <a:pt x="0" y="9652"/>
                    <a:pt x="254" y="7366"/>
                  </a:cubicBezTo>
                  <a:cubicBezTo>
                    <a:pt x="635" y="5080"/>
                    <a:pt x="1651" y="3302"/>
                    <a:pt x="3429" y="1905"/>
                  </a:cubicBezTo>
                  <a:cubicBezTo>
                    <a:pt x="5207" y="508"/>
                    <a:pt x="7366" y="0"/>
                    <a:pt x="9652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64" name="Shape 276">
              <a:extLst>
                <a:ext uri="{FF2B5EF4-FFF2-40B4-BE49-F238E27FC236}">
                  <a16:creationId xmlns:a16="http://schemas.microsoft.com/office/drawing/2014/main" id="{E934817B-2442-1D84-9B84-29FF96E5837A}"/>
                </a:ext>
              </a:extLst>
            </p:cNvPr>
            <p:cNvSpPr/>
            <p:nvPr/>
          </p:nvSpPr>
          <p:spPr>
            <a:xfrm>
              <a:off x="3832352" y="1654556"/>
              <a:ext cx="17145" cy="17018"/>
            </a:xfrm>
            <a:custGeom>
              <a:avLst/>
              <a:gdLst/>
              <a:ahLst/>
              <a:cxnLst/>
              <a:rect l="0" t="0" r="0" b="0"/>
              <a:pathLst>
                <a:path w="17145" h="17018">
                  <a:moveTo>
                    <a:pt x="9652" y="254"/>
                  </a:moveTo>
                  <a:cubicBezTo>
                    <a:pt x="11938" y="635"/>
                    <a:pt x="13716" y="1651"/>
                    <a:pt x="15113" y="3429"/>
                  </a:cubicBezTo>
                  <a:cubicBezTo>
                    <a:pt x="16510" y="5207"/>
                    <a:pt x="17145" y="7239"/>
                    <a:pt x="16764" y="9525"/>
                  </a:cubicBezTo>
                  <a:cubicBezTo>
                    <a:pt x="16510" y="11811"/>
                    <a:pt x="15494" y="13716"/>
                    <a:pt x="13589" y="15113"/>
                  </a:cubicBezTo>
                  <a:cubicBezTo>
                    <a:pt x="11811" y="16510"/>
                    <a:pt x="9652" y="17018"/>
                    <a:pt x="7366" y="16764"/>
                  </a:cubicBezTo>
                  <a:cubicBezTo>
                    <a:pt x="5080" y="16510"/>
                    <a:pt x="3302" y="15367"/>
                    <a:pt x="1905" y="13589"/>
                  </a:cubicBezTo>
                  <a:cubicBezTo>
                    <a:pt x="508" y="11684"/>
                    <a:pt x="0" y="9652"/>
                    <a:pt x="381" y="7366"/>
                  </a:cubicBezTo>
                  <a:cubicBezTo>
                    <a:pt x="635" y="5080"/>
                    <a:pt x="1651" y="3302"/>
                    <a:pt x="3556" y="1905"/>
                  </a:cubicBezTo>
                  <a:cubicBezTo>
                    <a:pt x="5334" y="508"/>
                    <a:pt x="7366" y="0"/>
                    <a:pt x="9652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00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77B92B-A9D9-D718-9B96-D39DEAF6ADC0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6"/>
          <a:stretch/>
        </p:blipFill>
        <p:spPr>
          <a:xfrm>
            <a:off x="0" y="0"/>
            <a:ext cx="7674963" cy="6872990"/>
          </a:xfrm>
          <a:prstGeom prst="rect">
            <a:avLst/>
          </a:prstGeom>
        </p:spPr>
      </p:pic>
      <p:sp>
        <p:nvSpPr>
          <p:cNvPr id="19" name="السؤال">
            <a:extLst>
              <a:ext uri="{FF2B5EF4-FFF2-40B4-BE49-F238E27FC236}">
                <a16:creationId xmlns:a16="http://schemas.microsoft.com/office/drawing/2014/main" id="{D5730ADF-9570-1CF7-A198-53FBCEA9A546}"/>
              </a:ext>
            </a:extLst>
          </p:cNvPr>
          <p:cNvSpPr/>
          <p:nvPr/>
        </p:nvSpPr>
        <p:spPr>
          <a:xfrm>
            <a:off x="8249668" y="2263515"/>
            <a:ext cx="3292758" cy="2293495"/>
          </a:xfrm>
          <a:prstGeom prst="round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4">
            <a:hlinkClick r:id="rId2" action="ppaction://hlinksldjump"/>
            <a:extLst>
              <a:ext uri="{FF2B5EF4-FFF2-40B4-BE49-F238E27FC236}">
                <a16:creationId xmlns:a16="http://schemas.microsoft.com/office/drawing/2014/main" id="{FFEEDF6B-E3DD-BE4E-9462-886991949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1563" b="10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27073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Vintage air mail envelope with postage stamp, postage car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860" y="2588964"/>
            <a:ext cx="51464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000" b="1" dirty="0">
                <a:ln w="10160">
                  <a:solidFill>
                    <a:schemeClr val="accent5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لعبة</a:t>
            </a:r>
            <a:r>
              <a:rPr lang="ar-AE" sz="138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 </a:t>
            </a:r>
            <a:r>
              <a:rPr lang="ar-AE" sz="6000" b="1" dirty="0">
                <a:ln w="10160">
                  <a:solidFill>
                    <a:schemeClr val="accent5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ساعي</a:t>
            </a:r>
            <a:r>
              <a:rPr lang="ar-AE" sz="138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 </a:t>
            </a:r>
            <a:r>
              <a:rPr lang="ar-AE" sz="6000" b="1" dirty="0">
                <a:ln w="10160">
                  <a:solidFill>
                    <a:schemeClr val="accent5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البريد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70985" y="1113692"/>
            <a:ext cx="2004646" cy="1324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70985" y="1173445"/>
            <a:ext cx="2004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من  :.........</a:t>
            </a:r>
            <a:r>
              <a:rPr lang="ar-QA" b="1" dirty="0"/>
              <a:t>..........</a:t>
            </a:r>
            <a:r>
              <a:rPr lang="ar-AE" b="1" dirty="0"/>
              <a:t>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91046" y="1602530"/>
            <a:ext cx="268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QA" b="1" dirty="0"/>
              <a:t>............................</a:t>
            </a:r>
            <a:endParaRPr lang="ar-AE" b="1" dirty="0"/>
          </a:p>
        </p:txBody>
      </p:sp>
      <p:sp>
        <p:nvSpPr>
          <p:cNvPr id="9" name="Rectangle 8"/>
          <p:cNvSpPr/>
          <p:nvPr/>
        </p:nvSpPr>
        <p:spPr>
          <a:xfrm>
            <a:off x="873368" y="1743725"/>
            <a:ext cx="3423139" cy="662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89065" y="1969947"/>
            <a:ext cx="312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/>
              <a:t>الى </a:t>
            </a:r>
            <a:r>
              <a:rPr lang="ar-QA" b="1" dirty="0"/>
              <a:t>:........................................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6096000" y="4126523"/>
            <a:ext cx="4759569" cy="1606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95292" y="4294193"/>
            <a:ext cx="444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8585" y="5472115"/>
            <a:ext cx="361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QA" b="1" dirty="0"/>
              <a:t>...................................................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5591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reen Steps Clipart | i2Clipart - Royalty Free Public Domain Clipart">
            <a:extLst>
              <a:ext uri="{FF2B5EF4-FFF2-40B4-BE49-F238E27FC236}">
                <a16:creationId xmlns:a16="http://schemas.microsoft.com/office/drawing/2014/main" id="{16F04CAA-9B92-EC88-E80C-66BD65ABB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6" t="23168"/>
          <a:stretch/>
        </p:blipFill>
        <p:spPr bwMode="auto">
          <a:xfrm rot="16200000" flipH="1">
            <a:off x="2706349" y="-2646386"/>
            <a:ext cx="6554450" cy="122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4C53BDAB-2E8C-4FDE-A5F1-7567E9C33E5F}"/>
              </a:ext>
            </a:extLst>
          </p:cNvPr>
          <p:cNvSpPr/>
          <p:nvPr/>
        </p:nvSpPr>
        <p:spPr>
          <a:xfrm>
            <a:off x="1878847" y="469847"/>
            <a:ext cx="8657225" cy="5768405"/>
          </a:xfrm>
          <a:prstGeom prst="round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96C45-2514-4A0C-AB5C-07F3C7FC3702}"/>
              </a:ext>
            </a:extLst>
          </p:cNvPr>
          <p:cNvSpPr/>
          <p:nvPr/>
        </p:nvSpPr>
        <p:spPr>
          <a:xfrm>
            <a:off x="6769768" y="2255919"/>
            <a:ext cx="3463175" cy="19471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السؤال">
            <a:extLst>
              <a:ext uri="{FF2B5EF4-FFF2-40B4-BE49-F238E27FC236}">
                <a16:creationId xmlns:a16="http://schemas.microsoft.com/office/drawing/2014/main" id="{FB09B74A-2E2E-44F9-B2C0-BB2996872E80}"/>
              </a:ext>
            </a:extLst>
          </p:cNvPr>
          <p:cNvSpPr/>
          <p:nvPr/>
        </p:nvSpPr>
        <p:spPr>
          <a:xfrm>
            <a:off x="1545744" y="571338"/>
            <a:ext cx="8687199" cy="6095953"/>
          </a:xfrm>
          <a:prstGeom prst="round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FEBE5C-78E4-4E83-A129-6C35770D7909}"/>
              </a:ext>
            </a:extLst>
          </p:cNvPr>
          <p:cNvSpPr/>
          <p:nvPr/>
        </p:nvSpPr>
        <p:spPr>
          <a:xfrm>
            <a:off x="6481011" y="2336129"/>
            <a:ext cx="3463175" cy="2075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0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سؤال">
            <a:extLst>
              <a:ext uri="{FF2B5EF4-FFF2-40B4-BE49-F238E27FC236}">
                <a16:creationId xmlns:a16="http://schemas.microsoft.com/office/drawing/2014/main" id="{B94CEA91-3E91-40FE-8503-FAF514DACA5E}"/>
              </a:ext>
            </a:extLst>
          </p:cNvPr>
          <p:cNvSpPr/>
          <p:nvPr/>
        </p:nvSpPr>
        <p:spPr>
          <a:xfrm>
            <a:off x="1809241" y="650427"/>
            <a:ext cx="8573517" cy="5821007"/>
          </a:xfrm>
          <a:prstGeom prst="round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F67529-8E7D-4F00-B0D8-76BC69D4F08B}"/>
              </a:ext>
            </a:extLst>
          </p:cNvPr>
          <p:cNvSpPr/>
          <p:nvPr/>
        </p:nvSpPr>
        <p:spPr>
          <a:xfrm>
            <a:off x="6513094" y="2336129"/>
            <a:ext cx="3463175" cy="19471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السؤال">
            <a:extLst>
              <a:ext uri="{FF2B5EF4-FFF2-40B4-BE49-F238E27FC236}">
                <a16:creationId xmlns:a16="http://schemas.microsoft.com/office/drawing/2014/main" id="{7C8C1222-B3D7-4C82-AB03-BB5B626D865D}"/>
              </a:ext>
            </a:extLst>
          </p:cNvPr>
          <p:cNvSpPr/>
          <p:nvPr/>
        </p:nvSpPr>
        <p:spPr>
          <a:xfrm>
            <a:off x="834190" y="314826"/>
            <a:ext cx="10286581" cy="6406816"/>
          </a:xfrm>
          <a:prstGeom prst="round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48BFA7-4148-4355-B439-45C7A2EBD766}"/>
              </a:ext>
            </a:extLst>
          </p:cNvPr>
          <p:cNvSpPr/>
          <p:nvPr/>
        </p:nvSpPr>
        <p:spPr>
          <a:xfrm>
            <a:off x="6866022" y="2153652"/>
            <a:ext cx="3834062" cy="25506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السؤال">
            <a:extLst>
              <a:ext uri="{FF2B5EF4-FFF2-40B4-BE49-F238E27FC236}">
                <a16:creationId xmlns:a16="http://schemas.microsoft.com/office/drawing/2014/main" id="{625B1E23-67F7-4B09-9495-0CE26B1777AB}"/>
              </a:ext>
            </a:extLst>
          </p:cNvPr>
          <p:cNvSpPr/>
          <p:nvPr/>
        </p:nvSpPr>
        <p:spPr>
          <a:xfrm>
            <a:off x="1895556" y="752986"/>
            <a:ext cx="8640516" cy="5661462"/>
          </a:xfrm>
          <a:prstGeom prst="round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EBB0D3-DB9E-4E4B-842D-82C030C950F9}"/>
              </a:ext>
            </a:extLst>
          </p:cNvPr>
          <p:cNvSpPr/>
          <p:nvPr/>
        </p:nvSpPr>
        <p:spPr>
          <a:xfrm>
            <a:off x="6769768" y="2255919"/>
            <a:ext cx="3463175" cy="26048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السؤال">
            <a:extLst>
              <a:ext uri="{FF2B5EF4-FFF2-40B4-BE49-F238E27FC236}">
                <a16:creationId xmlns:a16="http://schemas.microsoft.com/office/drawing/2014/main" id="{28658ABB-65B3-4F51-90BD-07DBD8B02AFC}"/>
              </a:ext>
            </a:extLst>
          </p:cNvPr>
          <p:cNvSpPr/>
          <p:nvPr/>
        </p:nvSpPr>
        <p:spPr>
          <a:xfrm>
            <a:off x="1010653" y="224589"/>
            <a:ext cx="10507579" cy="6400800"/>
          </a:xfrm>
          <a:prstGeom prst="round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DC2DA6-DEF0-448F-880C-94BF5D7E3E23}"/>
              </a:ext>
            </a:extLst>
          </p:cNvPr>
          <p:cNvSpPr/>
          <p:nvPr/>
        </p:nvSpPr>
        <p:spPr>
          <a:xfrm>
            <a:off x="6946231" y="1957136"/>
            <a:ext cx="4235116" cy="24704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فكر زاوج شارك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6007367" y="2368447"/>
            <a:ext cx="6270368" cy="4489554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47C4FB-7540-D394-94C6-D618B682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30" y="2179883"/>
            <a:ext cx="5797536" cy="297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47C4FB-7540-D394-94C6-D618B682C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38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5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753979"/>
            <a:ext cx="7188184" cy="14259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 rtl="1"/>
            <a:r>
              <a:rPr lang="ar-QA" sz="44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سلة المشتريات </a:t>
            </a:r>
            <a:endParaRPr lang="en-US" sz="4400" b="1" dirty="0">
              <a:solidFill>
                <a:srgbClr val="66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8146131" y="3045305"/>
            <a:ext cx="4057706" cy="3307539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97D6553-C8D5-2681-6FBC-BB564250891A}"/>
              </a:ext>
            </a:extLst>
          </p:cNvPr>
          <p:cNvGrpSpPr/>
          <p:nvPr/>
        </p:nvGrpSpPr>
        <p:grpSpPr>
          <a:xfrm>
            <a:off x="302098" y="-1264399"/>
            <a:ext cx="9726231" cy="8122399"/>
            <a:chOff x="-204479" y="312925"/>
            <a:chExt cx="9726651" cy="85433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0DE969B-DC27-C2AA-0085-5C4A3F5B1F04}"/>
                </a:ext>
              </a:extLst>
            </p:cNvPr>
            <p:cNvSpPr/>
            <p:nvPr/>
          </p:nvSpPr>
          <p:spPr>
            <a:xfrm>
              <a:off x="5385175" y="312925"/>
              <a:ext cx="185970" cy="81579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400">
                  <a:solidFill>
                    <a:srgbClr val="000000"/>
                  </a:solidFill>
                  <a:effectLst/>
                  <a:latin typeface="Akhbar MT" pitchFamily="2" charset="-78"/>
                  <a:ea typeface="Akhbar MT" pitchFamily="2" charset="-78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F23B62E-9196-627D-DAF0-AF31D4A6317D}"/>
                </a:ext>
              </a:extLst>
            </p:cNvPr>
            <p:cNvSpPr/>
            <p:nvPr/>
          </p:nvSpPr>
          <p:spPr>
            <a:xfrm>
              <a:off x="6055786" y="312925"/>
              <a:ext cx="185970" cy="81579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400">
                  <a:solidFill>
                    <a:srgbClr val="000000"/>
                  </a:solidFill>
                  <a:effectLst/>
                  <a:latin typeface="Akhbar MT" pitchFamily="2" charset="-78"/>
                  <a:ea typeface="Akhbar MT" pitchFamily="2" charset="-78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6327909-F151-198D-8814-320F251B57D6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399999">
              <a:off x="32083" y="4325395"/>
              <a:ext cx="4294291" cy="476741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31A24A-F305-A2C3-112E-0F2E58A9BBA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204479" y="1947121"/>
              <a:ext cx="1277327" cy="1176527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5BBC118-9404-3969-BB98-9C3E77675777}"/>
                </a:ext>
              </a:extLst>
            </p:cNvPr>
            <p:cNvSpPr/>
            <p:nvPr/>
          </p:nvSpPr>
          <p:spPr>
            <a:xfrm>
              <a:off x="7155052" y="2276198"/>
              <a:ext cx="118169" cy="5183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khbar MT" pitchFamily="2" charset="-78"/>
                  <a:ea typeface="Akhbar MT" pitchFamily="2" charset="-78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65C5F1F-EE08-65F6-696F-27DFC69207B7}"/>
                </a:ext>
              </a:extLst>
            </p:cNvPr>
            <p:cNvSpPr/>
            <p:nvPr/>
          </p:nvSpPr>
          <p:spPr>
            <a:xfrm>
              <a:off x="7913113" y="2276198"/>
              <a:ext cx="118169" cy="5183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khbar MT" pitchFamily="2" charset="-78"/>
                  <a:ea typeface="Akhbar MT" pitchFamily="2" charset="-78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06105C5-2900-16C3-C911-B1C49383B0E5}"/>
                </a:ext>
              </a:extLst>
            </p:cNvPr>
            <p:cNvSpPr/>
            <p:nvPr/>
          </p:nvSpPr>
          <p:spPr>
            <a:xfrm>
              <a:off x="8866998" y="2276198"/>
              <a:ext cx="118169" cy="5183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khbar MT" pitchFamily="2" charset="-78"/>
                  <a:ea typeface="Akhbar MT" pitchFamily="2" charset="-78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87BCEA0-160B-1A26-CCC4-720F7731D474}"/>
                </a:ext>
              </a:extLst>
            </p:cNvPr>
            <p:cNvSpPr/>
            <p:nvPr/>
          </p:nvSpPr>
          <p:spPr>
            <a:xfrm>
              <a:off x="9404003" y="2276198"/>
              <a:ext cx="118169" cy="5183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algn="l" rtl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khbar MT" pitchFamily="2" charset="-78"/>
                  <a:ea typeface="Akhbar MT" pitchFamily="2" charset="-78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00ED4F7-AF6D-5AC9-ADF4-40F871F789E0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294874" y="1977322"/>
              <a:ext cx="1786128" cy="1786128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EE687137-6EB8-9C81-CC3C-8B19C2E0C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885" y="1749905"/>
            <a:ext cx="2606072" cy="1855632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CC4E25D1-2DFC-1A5F-D4FD-8332BC38E90A}"/>
              </a:ext>
            </a:extLst>
          </p:cNvPr>
          <p:cNvSpPr/>
          <p:nvPr/>
        </p:nvSpPr>
        <p:spPr>
          <a:xfrm>
            <a:off x="6748055" y="1859284"/>
            <a:ext cx="647356" cy="708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0387EF6-182A-170A-7BA2-79713336EA5A}"/>
              </a:ext>
            </a:extLst>
          </p:cNvPr>
          <p:cNvSpPr/>
          <p:nvPr/>
        </p:nvSpPr>
        <p:spPr>
          <a:xfrm>
            <a:off x="5863661" y="1870567"/>
            <a:ext cx="647356" cy="708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1BC5358-6837-E675-658A-9DF5CA708EC1}"/>
              </a:ext>
            </a:extLst>
          </p:cNvPr>
          <p:cNvSpPr/>
          <p:nvPr/>
        </p:nvSpPr>
        <p:spPr>
          <a:xfrm>
            <a:off x="5014489" y="1870566"/>
            <a:ext cx="647356" cy="708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CA541A5-4597-F61F-0C8F-C8A19082F6E3}"/>
              </a:ext>
            </a:extLst>
          </p:cNvPr>
          <p:cNvSpPr/>
          <p:nvPr/>
        </p:nvSpPr>
        <p:spPr>
          <a:xfrm>
            <a:off x="6750795" y="2759472"/>
            <a:ext cx="647356" cy="708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89F1E84-4169-5351-29A6-40D1A78CFD4E}"/>
              </a:ext>
            </a:extLst>
          </p:cNvPr>
          <p:cNvSpPr/>
          <p:nvPr/>
        </p:nvSpPr>
        <p:spPr>
          <a:xfrm>
            <a:off x="5863661" y="2763810"/>
            <a:ext cx="647356" cy="708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88C5425-4B6B-B872-D7C3-3D5BC5FF0DB1}"/>
              </a:ext>
            </a:extLst>
          </p:cNvPr>
          <p:cNvSpPr/>
          <p:nvPr/>
        </p:nvSpPr>
        <p:spPr>
          <a:xfrm>
            <a:off x="5014489" y="2759472"/>
            <a:ext cx="647356" cy="708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BA89B47-8C1A-8A8F-CAED-CA72193FF976}"/>
              </a:ext>
            </a:extLst>
          </p:cNvPr>
          <p:cNvSpPr/>
          <p:nvPr/>
        </p:nvSpPr>
        <p:spPr>
          <a:xfrm>
            <a:off x="5358063" y="4042611"/>
            <a:ext cx="2606072" cy="20614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b="1" dirty="0"/>
              <a:t>ضع كل ما يأتي في السلة الخاصة بها:</a:t>
            </a:r>
          </a:p>
          <a:p>
            <a:pPr algn="r"/>
            <a:r>
              <a:rPr lang="ar-QA" b="1" dirty="0"/>
              <a:t>1-</a:t>
            </a:r>
          </a:p>
          <a:p>
            <a:pPr algn="r"/>
            <a:r>
              <a:rPr lang="ar-QA" b="1" dirty="0"/>
              <a:t>2-</a:t>
            </a:r>
          </a:p>
          <a:p>
            <a:pPr algn="r"/>
            <a:r>
              <a:rPr lang="ar-QA" b="1" dirty="0"/>
              <a:t>3-</a:t>
            </a:r>
          </a:p>
          <a:p>
            <a:pPr algn="r"/>
            <a:r>
              <a:rPr lang="ar-QA" b="1" dirty="0"/>
              <a:t>4-</a:t>
            </a:r>
          </a:p>
        </p:txBody>
      </p:sp>
    </p:spTree>
    <p:extLst>
      <p:ext uri="{BB962C8B-B14F-4D97-AF65-F5344CB8AC3E}">
        <p14:creationId xmlns:p14="http://schemas.microsoft.com/office/powerpoint/2010/main" val="172520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0DE969B-DC27-C2AA-0085-5C4A3F5B1F04}"/>
              </a:ext>
            </a:extLst>
          </p:cNvPr>
          <p:cNvSpPr/>
          <p:nvPr/>
        </p:nvSpPr>
        <p:spPr>
          <a:xfrm>
            <a:off x="5891511" y="-1264399"/>
            <a:ext cx="185962" cy="77560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>
                <a:solidFill>
                  <a:srgbClr val="000000"/>
                </a:solidFill>
                <a:effectLst/>
                <a:latin typeface="Akhbar MT" pitchFamily="2" charset="-78"/>
                <a:ea typeface="Akhbar MT" pitchFamily="2" charset="-78"/>
              </a:rPr>
              <a:t> </a:t>
            </a:r>
            <a:endParaRPr lang="en-US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F23B62E-9196-627D-DAF0-AF31D4A6317D}"/>
              </a:ext>
            </a:extLst>
          </p:cNvPr>
          <p:cNvSpPr/>
          <p:nvPr/>
        </p:nvSpPr>
        <p:spPr>
          <a:xfrm>
            <a:off x="6562093" y="-1264399"/>
            <a:ext cx="185962" cy="77560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>
                <a:solidFill>
                  <a:srgbClr val="000000"/>
                </a:solidFill>
                <a:effectLst/>
                <a:latin typeface="Akhbar MT" pitchFamily="2" charset="-78"/>
                <a:ea typeface="Akhbar MT" pitchFamily="2" charset="-78"/>
              </a:rPr>
              <a:t> </a:t>
            </a:r>
            <a:endParaRPr lang="en-US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BBC118-9404-3969-BB98-9C3E77675777}"/>
              </a:ext>
            </a:extLst>
          </p:cNvPr>
          <p:cNvSpPr/>
          <p:nvPr/>
        </p:nvSpPr>
        <p:spPr>
          <a:xfrm>
            <a:off x="7661311" y="602145"/>
            <a:ext cx="118164" cy="49283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khbar MT" pitchFamily="2" charset="-78"/>
                <a:ea typeface="Akhbar MT" pitchFamily="2" charset="-78"/>
              </a:rPr>
              <a:t> </a:t>
            </a:r>
            <a:endParaRPr lang="en-US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65C5F1F-EE08-65F6-696F-27DFC69207B7}"/>
              </a:ext>
            </a:extLst>
          </p:cNvPr>
          <p:cNvSpPr/>
          <p:nvPr/>
        </p:nvSpPr>
        <p:spPr>
          <a:xfrm>
            <a:off x="8419339" y="602145"/>
            <a:ext cx="118164" cy="49283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khbar MT" pitchFamily="2" charset="-78"/>
                <a:ea typeface="Akhbar MT" pitchFamily="2" charset="-78"/>
              </a:rPr>
              <a:t> </a:t>
            </a:r>
            <a:endParaRPr lang="en-US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06105C5-2900-16C3-C911-B1C49383B0E5}"/>
              </a:ext>
            </a:extLst>
          </p:cNvPr>
          <p:cNvSpPr/>
          <p:nvPr/>
        </p:nvSpPr>
        <p:spPr>
          <a:xfrm>
            <a:off x="9373183" y="602145"/>
            <a:ext cx="118164" cy="49283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khbar MT" pitchFamily="2" charset="-78"/>
                <a:ea typeface="Akhbar MT" pitchFamily="2" charset="-78"/>
              </a:rPr>
              <a:t> </a:t>
            </a:r>
            <a:endParaRPr lang="en-US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87BCEA0-160B-1A26-CCC4-720F7731D474}"/>
              </a:ext>
            </a:extLst>
          </p:cNvPr>
          <p:cNvSpPr/>
          <p:nvPr/>
        </p:nvSpPr>
        <p:spPr>
          <a:xfrm>
            <a:off x="9910165" y="602145"/>
            <a:ext cx="118164" cy="49283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khbar MT" pitchFamily="2" charset="-78"/>
                <a:ea typeface="Akhbar MT" pitchFamily="2" charset="-78"/>
              </a:rPr>
              <a:t> </a:t>
            </a:r>
            <a:endParaRPr lang="en-US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00ED4F7-AF6D-5AC9-ADF4-40F871F789E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587" t="6878" r="13681" b="5944"/>
          <a:stretch/>
        </p:blipFill>
        <p:spPr>
          <a:xfrm>
            <a:off x="-1" y="-1"/>
            <a:ext cx="5918873" cy="7015397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BA89B47-8C1A-8A8F-CAED-CA72193FF976}"/>
              </a:ext>
            </a:extLst>
          </p:cNvPr>
          <p:cNvSpPr/>
          <p:nvPr/>
        </p:nvSpPr>
        <p:spPr>
          <a:xfrm>
            <a:off x="6748055" y="1873772"/>
            <a:ext cx="4631961" cy="407732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2800" b="1" dirty="0"/>
              <a:t>ضع كل ما يأتي في السلة الخاصة بها:</a:t>
            </a:r>
          </a:p>
          <a:p>
            <a:pPr algn="r"/>
            <a:r>
              <a:rPr lang="ar-QA" sz="2800" b="1" dirty="0"/>
              <a:t>1-.....................................</a:t>
            </a:r>
          </a:p>
          <a:p>
            <a:pPr algn="r"/>
            <a:r>
              <a:rPr lang="ar-QA" sz="2800" b="1" dirty="0"/>
              <a:t>2-.....................................</a:t>
            </a:r>
          </a:p>
          <a:p>
            <a:pPr algn="r"/>
            <a:r>
              <a:rPr lang="ar-QA" sz="2800" b="1" dirty="0"/>
              <a:t>3-.....................................</a:t>
            </a:r>
          </a:p>
          <a:p>
            <a:pPr algn="r"/>
            <a:r>
              <a:rPr lang="ar-QA" sz="2800" b="1" dirty="0"/>
              <a:t>4-.....................................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78420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reen Steps Clipart | i2Clipart - Royalty Free Public Domain Clipart">
            <a:extLst>
              <a:ext uri="{FF2B5EF4-FFF2-40B4-BE49-F238E27FC236}">
                <a16:creationId xmlns:a16="http://schemas.microsoft.com/office/drawing/2014/main" id="{16F04CAA-9B92-EC88-E80C-66BD65ABB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6" t="23168"/>
          <a:stretch/>
        </p:blipFill>
        <p:spPr bwMode="auto">
          <a:xfrm rot="16200000">
            <a:off x="2704477" y="-2524593"/>
            <a:ext cx="6558197" cy="122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2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0DE969B-DC27-C2AA-0085-5C4A3F5B1F04}"/>
              </a:ext>
            </a:extLst>
          </p:cNvPr>
          <p:cNvSpPr/>
          <p:nvPr/>
        </p:nvSpPr>
        <p:spPr>
          <a:xfrm>
            <a:off x="7816866" y="449753"/>
            <a:ext cx="147356" cy="48623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>
                <a:solidFill>
                  <a:srgbClr val="000000"/>
                </a:solidFill>
                <a:effectLst/>
                <a:latin typeface="Akhbar MT" pitchFamily="2" charset="-78"/>
                <a:ea typeface="Akhbar MT" pitchFamily="2" charset="-78"/>
              </a:rPr>
              <a:t> </a:t>
            </a:r>
            <a:endParaRPr lang="en-US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BBC118-9404-3969-BB98-9C3E77675777}"/>
              </a:ext>
            </a:extLst>
          </p:cNvPr>
          <p:cNvSpPr/>
          <p:nvPr/>
        </p:nvSpPr>
        <p:spPr>
          <a:xfrm>
            <a:off x="9586666" y="2316298"/>
            <a:ext cx="93633" cy="30896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khbar MT" pitchFamily="2" charset="-78"/>
                <a:ea typeface="Akhbar MT" pitchFamily="2" charset="-78"/>
              </a:rPr>
              <a:t> </a:t>
            </a:r>
            <a:endParaRPr lang="en-US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65C5F1F-EE08-65F6-696F-27DFC69207B7}"/>
              </a:ext>
            </a:extLst>
          </p:cNvPr>
          <p:cNvSpPr/>
          <p:nvPr/>
        </p:nvSpPr>
        <p:spPr>
          <a:xfrm>
            <a:off x="10344694" y="2316298"/>
            <a:ext cx="93633" cy="30896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khbar MT" pitchFamily="2" charset="-78"/>
                <a:ea typeface="Akhbar MT" pitchFamily="2" charset="-78"/>
              </a:rPr>
              <a:t> </a:t>
            </a:r>
            <a:endParaRPr lang="en-US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06105C5-2900-16C3-C911-B1C49383B0E5}"/>
              </a:ext>
            </a:extLst>
          </p:cNvPr>
          <p:cNvSpPr/>
          <p:nvPr/>
        </p:nvSpPr>
        <p:spPr>
          <a:xfrm>
            <a:off x="11298538" y="2316298"/>
            <a:ext cx="93633" cy="30896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khbar MT" pitchFamily="2" charset="-78"/>
                <a:ea typeface="Akhbar MT" pitchFamily="2" charset="-78"/>
              </a:rPr>
              <a:t> </a:t>
            </a:r>
            <a:endParaRPr lang="en-US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87BCEA0-160B-1A26-CCC4-720F7731D474}"/>
              </a:ext>
            </a:extLst>
          </p:cNvPr>
          <p:cNvSpPr/>
          <p:nvPr/>
        </p:nvSpPr>
        <p:spPr>
          <a:xfrm>
            <a:off x="11835520" y="2316298"/>
            <a:ext cx="93633" cy="30896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khbar MT" pitchFamily="2" charset="-78"/>
                <a:ea typeface="Akhbar MT" pitchFamily="2" charset="-78"/>
              </a:rPr>
              <a:t> </a:t>
            </a:r>
            <a:endParaRPr lang="en-US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07AB85-6E9C-7B68-C2B4-B0F3681EE9A2}"/>
              </a:ext>
            </a:extLst>
          </p:cNvPr>
          <p:cNvGrpSpPr/>
          <p:nvPr/>
        </p:nvGrpSpPr>
        <p:grpSpPr>
          <a:xfrm>
            <a:off x="12027" y="-49825"/>
            <a:ext cx="11583714" cy="6907827"/>
            <a:chOff x="12027" y="-49825"/>
            <a:chExt cx="11583714" cy="6907827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6327909-F151-198D-8814-320F251B57D6}"/>
                </a:ext>
              </a:extLst>
            </p:cNvPr>
            <p:cNvPicPr/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27" t="2304" r="8852" b="3172"/>
            <a:stretch/>
          </p:blipFill>
          <p:spPr>
            <a:xfrm rot="5399999">
              <a:off x="2349970" y="-2387768"/>
              <a:ext cx="6907827" cy="11583714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1BC5358-6837-E675-658A-9DF5CA708EC1}"/>
                </a:ext>
              </a:extLst>
            </p:cNvPr>
            <p:cNvSpPr/>
            <p:nvPr/>
          </p:nvSpPr>
          <p:spPr>
            <a:xfrm>
              <a:off x="3187686" y="1403783"/>
              <a:ext cx="2110036" cy="16092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26B0721-8501-3119-A370-12ABC5A57DD7}"/>
                </a:ext>
              </a:extLst>
            </p:cNvPr>
            <p:cNvSpPr/>
            <p:nvPr/>
          </p:nvSpPr>
          <p:spPr>
            <a:xfrm>
              <a:off x="3187686" y="3490282"/>
              <a:ext cx="2110036" cy="16092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8034CFF-3F55-2548-8B01-0AD66E8F7F76}"/>
                </a:ext>
              </a:extLst>
            </p:cNvPr>
            <p:cNvSpPr/>
            <p:nvPr/>
          </p:nvSpPr>
          <p:spPr>
            <a:xfrm>
              <a:off x="5803883" y="1483137"/>
              <a:ext cx="2110036" cy="16092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1ED91F4-B54C-E9D5-6C2C-18D0A9EDF607}"/>
                </a:ext>
              </a:extLst>
            </p:cNvPr>
            <p:cNvSpPr/>
            <p:nvPr/>
          </p:nvSpPr>
          <p:spPr>
            <a:xfrm>
              <a:off x="5780508" y="3490282"/>
              <a:ext cx="2110036" cy="16092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53C96F-2256-03F6-F2A8-615470C1DEBC}"/>
                </a:ext>
              </a:extLst>
            </p:cNvPr>
            <p:cNvSpPr/>
            <p:nvPr/>
          </p:nvSpPr>
          <p:spPr>
            <a:xfrm>
              <a:off x="8394228" y="3490282"/>
              <a:ext cx="2110036" cy="16092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02E032-F036-BB78-B173-BFB5F9033950}"/>
                </a:ext>
              </a:extLst>
            </p:cNvPr>
            <p:cNvSpPr/>
            <p:nvPr/>
          </p:nvSpPr>
          <p:spPr>
            <a:xfrm>
              <a:off x="8394228" y="1403783"/>
              <a:ext cx="2110036" cy="16092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36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 rtl="1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جدول المعرفة </a:t>
            </a:r>
            <a:r>
              <a:rPr lang="en-US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KWAL</a:t>
            </a:r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8146131" y="3045305"/>
            <a:ext cx="4057706" cy="3307539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ACC713-7B36-A7B8-2A9E-65B7CEAF3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2" y="2179883"/>
            <a:ext cx="7612190" cy="412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CC713-7B36-A7B8-2A9E-65B7CEAF3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41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7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حل المشكلة 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8146131" y="3045305"/>
            <a:ext cx="4057706" cy="3307539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6028B9-2C68-96ED-9F26-AAE3B192ED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4"/>
          <a:stretch/>
        </p:blipFill>
        <p:spPr>
          <a:xfrm>
            <a:off x="439862" y="1668380"/>
            <a:ext cx="7412960" cy="484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8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028B9-2C68-96ED-9F26-AAE3B192E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524"/>
          <a:stretch/>
        </p:blipFill>
        <p:spPr>
          <a:xfrm>
            <a:off x="-1" y="74949"/>
            <a:ext cx="12192001" cy="6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تركيب الأيس كريم 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8146131" y="3045305"/>
            <a:ext cx="4057706" cy="3307539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C54C854-ACC1-291F-B54D-FAD802496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4" y="1748589"/>
            <a:ext cx="7596148" cy="460425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1104FF6-202D-5A6F-82AF-BBFDBC815CAC}"/>
              </a:ext>
            </a:extLst>
          </p:cNvPr>
          <p:cNvSpPr/>
          <p:nvPr/>
        </p:nvSpPr>
        <p:spPr>
          <a:xfrm>
            <a:off x="3577389" y="2326105"/>
            <a:ext cx="946484" cy="89421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28A930-F6D2-85F2-18DE-CA6B43C86E5E}"/>
              </a:ext>
            </a:extLst>
          </p:cNvPr>
          <p:cNvSpPr/>
          <p:nvPr/>
        </p:nvSpPr>
        <p:spPr>
          <a:xfrm>
            <a:off x="895362" y="2257399"/>
            <a:ext cx="946484" cy="89421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116F60-4A45-0E4E-C08F-104D9E019726}"/>
              </a:ext>
            </a:extLst>
          </p:cNvPr>
          <p:cNvSpPr/>
          <p:nvPr/>
        </p:nvSpPr>
        <p:spPr>
          <a:xfrm>
            <a:off x="1959166" y="3090736"/>
            <a:ext cx="946484" cy="89421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0A7121-91A5-EB1D-F015-7FC1212D27F9}"/>
              </a:ext>
            </a:extLst>
          </p:cNvPr>
          <p:cNvSpPr/>
          <p:nvPr/>
        </p:nvSpPr>
        <p:spPr>
          <a:xfrm>
            <a:off x="895362" y="3858013"/>
            <a:ext cx="946484" cy="89421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63025B-ED92-3ADC-96A4-1DB2DECF7023}"/>
              </a:ext>
            </a:extLst>
          </p:cNvPr>
          <p:cNvSpPr/>
          <p:nvPr/>
        </p:nvSpPr>
        <p:spPr>
          <a:xfrm>
            <a:off x="1959166" y="4678118"/>
            <a:ext cx="946484" cy="89421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05F3A3-97F0-BFAF-5267-EAE79E899067}"/>
              </a:ext>
            </a:extLst>
          </p:cNvPr>
          <p:cNvSpPr/>
          <p:nvPr/>
        </p:nvSpPr>
        <p:spPr>
          <a:xfrm>
            <a:off x="3588028" y="4031139"/>
            <a:ext cx="946484" cy="89421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5C41E3-520F-B7E8-23C1-294344F79CAF}"/>
              </a:ext>
            </a:extLst>
          </p:cNvPr>
          <p:cNvSpPr/>
          <p:nvPr/>
        </p:nvSpPr>
        <p:spPr>
          <a:xfrm>
            <a:off x="4682950" y="3136923"/>
            <a:ext cx="946484" cy="89421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86184E-4714-B0D2-94D6-FA817046657C}"/>
              </a:ext>
            </a:extLst>
          </p:cNvPr>
          <p:cNvSpPr/>
          <p:nvPr/>
        </p:nvSpPr>
        <p:spPr>
          <a:xfrm>
            <a:off x="4682950" y="4880613"/>
            <a:ext cx="946484" cy="89421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54C854-ACC1-291F-B54D-FAD8024965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4767" t="41136" r="2572" b="8399"/>
          <a:stretch/>
        </p:blipFill>
        <p:spPr>
          <a:xfrm rot="16200000">
            <a:off x="2667002" y="-2667001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95E1D6-46AE-A038-4775-88CD0F74B43D}"/>
              </a:ext>
            </a:extLst>
          </p:cNvPr>
          <p:cNvGrpSpPr/>
          <p:nvPr/>
        </p:nvGrpSpPr>
        <p:grpSpPr>
          <a:xfrm>
            <a:off x="1426564" y="0"/>
            <a:ext cx="9338872" cy="6858000"/>
            <a:chOff x="714291" y="2135626"/>
            <a:chExt cx="5221814" cy="39904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54C854-ACC1-291F-B54D-FAD802496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25" t="8406" r="25233" b="4924"/>
            <a:stretch/>
          </p:blipFill>
          <p:spPr>
            <a:xfrm>
              <a:off x="714291" y="2135626"/>
              <a:ext cx="5221814" cy="3990485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104FF6-202D-5A6F-82AF-BBFDBC815CAC}"/>
                </a:ext>
              </a:extLst>
            </p:cNvPr>
            <p:cNvSpPr/>
            <p:nvPr/>
          </p:nvSpPr>
          <p:spPr>
            <a:xfrm>
              <a:off x="3577389" y="2326105"/>
              <a:ext cx="946484" cy="8942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928A930-F6D2-85F2-18DE-CA6B43C86E5E}"/>
                </a:ext>
              </a:extLst>
            </p:cNvPr>
            <p:cNvSpPr/>
            <p:nvPr/>
          </p:nvSpPr>
          <p:spPr>
            <a:xfrm>
              <a:off x="895362" y="2257399"/>
              <a:ext cx="946484" cy="8942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9116F60-4A45-0E4E-C08F-104D9E019726}"/>
                </a:ext>
              </a:extLst>
            </p:cNvPr>
            <p:cNvSpPr/>
            <p:nvPr/>
          </p:nvSpPr>
          <p:spPr>
            <a:xfrm>
              <a:off x="1959166" y="3136511"/>
              <a:ext cx="946484" cy="8942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0A7121-91A5-EB1D-F015-7FC1212D27F9}"/>
                </a:ext>
              </a:extLst>
            </p:cNvPr>
            <p:cNvSpPr/>
            <p:nvPr/>
          </p:nvSpPr>
          <p:spPr>
            <a:xfrm>
              <a:off x="895362" y="3858013"/>
              <a:ext cx="946484" cy="8942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63025B-ED92-3ADC-96A4-1DB2DECF7023}"/>
                </a:ext>
              </a:extLst>
            </p:cNvPr>
            <p:cNvSpPr/>
            <p:nvPr/>
          </p:nvSpPr>
          <p:spPr>
            <a:xfrm>
              <a:off x="1959166" y="4678118"/>
              <a:ext cx="946484" cy="8942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305F3A3-97F0-BFAF-5267-EAE79E899067}"/>
                </a:ext>
              </a:extLst>
            </p:cNvPr>
            <p:cNvSpPr/>
            <p:nvPr/>
          </p:nvSpPr>
          <p:spPr>
            <a:xfrm>
              <a:off x="3588028" y="4031139"/>
              <a:ext cx="946484" cy="8942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5C41E3-520F-B7E8-23C1-294344F79CAF}"/>
                </a:ext>
              </a:extLst>
            </p:cNvPr>
            <p:cNvSpPr/>
            <p:nvPr/>
          </p:nvSpPr>
          <p:spPr>
            <a:xfrm>
              <a:off x="4682950" y="3136923"/>
              <a:ext cx="946484" cy="8942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86184E-4714-B0D2-94D6-FA817046657C}"/>
                </a:ext>
              </a:extLst>
            </p:cNvPr>
            <p:cNvSpPr/>
            <p:nvPr/>
          </p:nvSpPr>
          <p:spPr>
            <a:xfrm>
              <a:off x="4682950" y="4880613"/>
              <a:ext cx="946484" cy="8942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31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6111BF-038C-066A-896B-155E3DEC1A7A}"/>
              </a:ext>
            </a:extLst>
          </p:cNvPr>
          <p:cNvSpPr/>
          <p:nvPr/>
        </p:nvSpPr>
        <p:spPr>
          <a:xfrm>
            <a:off x="2593247" y="85443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حبات الفشار 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826F57-6E8A-31D0-B462-EB704A84C366}"/>
              </a:ext>
            </a:extLst>
          </p:cNvPr>
          <p:cNvGrpSpPr/>
          <p:nvPr/>
        </p:nvGrpSpPr>
        <p:grpSpPr>
          <a:xfrm>
            <a:off x="8146131" y="3045305"/>
            <a:ext cx="4057706" cy="3307539"/>
            <a:chOff x="2019193" y="1978702"/>
            <a:chExt cx="7761117" cy="4870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02A6EC4-C7B6-448E-9B7D-2CA7C25F58A8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13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B1F814AA-7DDE-66BE-4165-D8D5A90C4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C3532-6B8C-D97F-694B-58D1A93361B4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0DF62AD-7E98-794C-FABB-7070C69EE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63" y="1892969"/>
            <a:ext cx="3509754" cy="49004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B1BB2A-E3A8-E6BE-E2C5-CA613A796D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2" r="66452" b="66900"/>
          <a:stretch/>
        </p:blipFill>
        <p:spPr>
          <a:xfrm>
            <a:off x="3983892" y="4687888"/>
            <a:ext cx="2326646" cy="19754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D670C8-B593-6B57-6ADF-5ADF7744F0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2" r="66452" b="66900"/>
          <a:stretch/>
        </p:blipFill>
        <p:spPr>
          <a:xfrm>
            <a:off x="6018492" y="4673219"/>
            <a:ext cx="2326646" cy="19754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ED1CC32-7A5D-F694-F617-14C221CBDD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2" r="66452" b="66900"/>
          <a:stretch/>
        </p:blipFill>
        <p:spPr>
          <a:xfrm>
            <a:off x="4003374" y="2947498"/>
            <a:ext cx="2326646" cy="19754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CC6FAD-9E48-B14A-F8B2-28F07F5FB0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2" r="66452" b="66900"/>
          <a:stretch/>
        </p:blipFill>
        <p:spPr>
          <a:xfrm>
            <a:off x="6095214" y="3013896"/>
            <a:ext cx="2326646" cy="19754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245C192-9620-3D47-8CFA-7BEA718E9F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2" r="66452" b="66900"/>
          <a:stretch/>
        </p:blipFill>
        <p:spPr>
          <a:xfrm>
            <a:off x="6017757" y="1145107"/>
            <a:ext cx="2326646" cy="19754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61063E7-622F-3DE0-0522-3406FE974F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2" r="66452" b="66900"/>
          <a:stretch/>
        </p:blipFill>
        <p:spPr>
          <a:xfrm>
            <a:off x="4015275" y="1091911"/>
            <a:ext cx="2326646" cy="1975461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645D739C-32AE-0831-EA15-24588A3E19EE}"/>
              </a:ext>
            </a:extLst>
          </p:cNvPr>
          <p:cNvSpPr/>
          <p:nvPr/>
        </p:nvSpPr>
        <p:spPr>
          <a:xfrm>
            <a:off x="4591760" y="2036426"/>
            <a:ext cx="818865" cy="86387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DE2AFB1-5D70-3B96-09D8-4D49D0E68E89}"/>
              </a:ext>
            </a:extLst>
          </p:cNvPr>
          <p:cNvSpPr/>
          <p:nvPr/>
        </p:nvSpPr>
        <p:spPr>
          <a:xfrm>
            <a:off x="6639651" y="2036426"/>
            <a:ext cx="818865" cy="86387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E2DDD96-F8C4-FD98-85D3-64351AA9E2F9}"/>
              </a:ext>
            </a:extLst>
          </p:cNvPr>
          <p:cNvSpPr/>
          <p:nvPr/>
        </p:nvSpPr>
        <p:spPr>
          <a:xfrm>
            <a:off x="4621752" y="3856490"/>
            <a:ext cx="818865" cy="86387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9BB7142-5D26-3FFA-9EAE-C745AA1EBFA0}"/>
              </a:ext>
            </a:extLst>
          </p:cNvPr>
          <p:cNvSpPr/>
          <p:nvPr/>
        </p:nvSpPr>
        <p:spPr>
          <a:xfrm>
            <a:off x="6707464" y="3911241"/>
            <a:ext cx="818865" cy="86387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0D1C618-9D0B-2E60-DA5B-F5CAC91782E5}"/>
              </a:ext>
            </a:extLst>
          </p:cNvPr>
          <p:cNvSpPr/>
          <p:nvPr/>
        </p:nvSpPr>
        <p:spPr>
          <a:xfrm>
            <a:off x="4591760" y="5551767"/>
            <a:ext cx="818865" cy="86387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1FE73A0-5406-98F1-FC95-E80D79AE0910}"/>
              </a:ext>
            </a:extLst>
          </p:cNvPr>
          <p:cNvSpPr/>
          <p:nvPr/>
        </p:nvSpPr>
        <p:spPr>
          <a:xfrm>
            <a:off x="6613037" y="5583570"/>
            <a:ext cx="818865" cy="86387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6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0DF62AD-7E98-794C-FABB-7070C69EE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51" t="5779" b="8156"/>
          <a:stretch/>
        </p:blipFill>
        <p:spPr>
          <a:xfrm rot="16200000">
            <a:off x="2950148" y="-1481110"/>
            <a:ext cx="6858001" cy="982022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987E95E-9E4C-4ED8-FCFF-C9670C45A11E}"/>
              </a:ext>
            </a:extLst>
          </p:cNvPr>
          <p:cNvSpPr/>
          <p:nvPr/>
        </p:nvSpPr>
        <p:spPr>
          <a:xfrm rot="1518715">
            <a:off x="5021703" y="1465274"/>
            <a:ext cx="3327817" cy="27169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reen Steps Clipart | i2Clipart - Royalty Free Public Domain Clipart">
            <a:extLst>
              <a:ext uri="{FF2B5EF4-FFF2-40B4-BE49-F238E27FC236}">
                <a16:creationId xmlns:a16="http://schemas.microsoft.com/office/drawing/2014/main" id="{16F04CAA-9B92-EC88-E80C-66BD65ABB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6" t="23168"/>
          <a:stretch/>
        </p:blipFill>
        <p:spPr bwMode="auto">
          <a:xfrm rot="16200000">
            <a:off x="2809407" y="-2524593"/>
            <a:ext cx="6558197" cy="122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1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E2841AC-8AFF-0B24-6A95-178D4B462A7A}"/>
              </a:ext>
            </a:extLst>
          </p:cNvPr>
          <p:cNvSpPr/>
          <p:nvPr/>
        </p:nvSpPr>
        <p:spPr>
          <a:xfrm rot="1518715">
            <a:off x="4964241" y="341011"/>
            <a:ext cx="3327817" cy="27169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000" b="1" dirty="0">
                <a:solidFill>
                  <a:srgbClr val="C00000"/>
                </a:solidFill>
              </a:rPr>
              <a:t>من</a:t>
            </a:r>
          </a:p>
          <a:p>
            <a:pPr algn="ctr"/>
            <a:r>
              <a:rPr lang="ar-QA" sz="4000" b="1" dirty="0">
                <a:solidFill>
                  <a:srgbClr val="C00000"/>
                </a:solidFill>
              </a:rPr>
              <a:t> أمثلة الأمانة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F1554F-8636-4142-883C-01A10070F5B4}"/>
              </a:ext>
            </a:extLst>
          </p:cNvPr>
          <p:cNvSpPr/>
          <p:nvPr/>
        </p:nvSpPr>
        <p:spPr>
          <a:xfrm>
            <a:off x="659567" y="925774"/>
            <a:ext cx="3327818" cy="347745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QA" sz="4800" b="1" dirty="0">
                <a:solidFill>
                  <a:srgbClr val="C00000"/>
                </a:solidFill>
              </a:rPr>
              <a:t>المحافظة على أسرار الآخرين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D6E7C7-158F-C92E-CEBC-2600B518B5BF}"/>
              </a:ext>
            </a:extLst>
          </p:cNvPr>
          <p:cNvSpPr/>
          <p:nvPr/>
        </p:nvSpPr>
        <p:spPr>
          <a:xfrm>
            <a:off x="4227226" y="3317940"/>
            <a:ext cx="3327818" cy="347745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QA" sz="4400" b="1" dirty="0">
                <a:solidFill>
                  <a:srgbClr val="C00000"/>
                </a:solidFill>
              </a:rPr>
              <a:t>رد الأشياء والودائع الى أصحابها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99C2E9-2661-AC60-2429-051123F4BBDD}"/>
              </a:ext>
            </a:extLst>
          </p:cNvPr>
          <p:cNvSpPr/>
          <p:nvPr/>
        </p:nvSpPr>
        <p:spPr>
          <a:xfrm>
            <a:off x="8429468" y="2996915"/>
            <a:ext cx="3327818" cy="347745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QA" sz="4400" b="1" dirty="0">
                <a:solidFill>
                  <a:srgbClr val="C00000"/>
                </a:solidFill>
              </a:rPr>
              <a:t>المحافظة على حقوق الناس وممتلكاتهم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4E80D6-F017-D701-CD24-A2F6A204A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886" t="6215" r="71166" b="66900"/>
          <a:stretch/>
        </p:blipFill>
        <p:spPr>
          <a:xfrm rot="16200000">
            <a:off x="2394680" y="-790731"/>
            <a:ext cx="6857999" cy="84394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06C896C-424A-5593-B2BE-89039F475312}"/>
              </a:ext>
            </a:extLst>
          </p:cNvPr>
          <p:cNvSpPr/>
          <p:nvPr/>
        </p:nvSpPr>
        <p:spPr>
          <a:xfrm>
            <a:off x="4317167" y="1690272"/>
            <a:ext cx="3327818" cy="347745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9451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4876055-8FF5-EB82-CCED-B6A6650FDC1F}"/>
              </a:ext>
            </a:extLst>
          </p:cNvPr>
          <p:cNvSpPr/>
          <p:nvPr/>
        </p:nvSpPr>
        <p:spPr>
          <a:xfrm>
            <a:off x="4417101" y="103944"/>
            <a:ext cx="3327818" cy="347745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QA" sz="4400" b="1" dirty="0">
                <a:solidFill>
                  <a:srgbClr val="C00000"/>
                </a:solidFill>
              </a:rPr>
              <a:t>الأمين ينال الأجر والثواب من الله تعالى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6A90876-A54D-7CD3-57BB-8E853B942458}"/>
              </a:ext>
            </a:extLst>
          </p:cNvPr>
          <p:cNvSpPr/>
          <p:nvPr/>
        </p:nvSpPr>
        <p:spPr>
          <a:xfrm>
            <a:off x="209862" y="103944"/>
            <a:ext cx="3327818" cy="347745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QA" sz="4400" b="1" dirty="0">
                <a:solidFill>
                  <a:srgbClr val="C00000"/>
                </a:solidFill>
              </a:rPr>
              <a:t>الأمين يحبه الناس ويثقون به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1403AB-2504-B26C-3621-ACD9C4DC362B}"/>
              </a:ext>
            </a:extLst>
          </p:cNvPr>
          <p:cNvSpPr/>
          <p:nvPr/>
        </p:nvSpPr>
        <p:spPr>
          <a:xfrm>
            <a:off x="8654321" y="28993"/>
            <a:ext cx="3327818" cy="347745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QA" sz="3600" b="1" dirty="0">
                <a:solidFill>
                  <a:srgbClr val="C00000"/>
                </a:solidFill>
              </a:rPr>
              <a:t>الأمين يحبه الله تعالى ورسله صلى الله عليه وسلم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AABE04-5D0A-6378-F4D1-47B67B8588DB}"/>
              </a:ext>
            </a:extLst>
          </p:cNvPr>
          <p:cNvSpPr/>
          <p:nvPr/>
        </p:nvSpPr>
        <p:spPr>
          <a:xfrm rot="1518715">
            <a:off x="6726933" y="3323821"/>
            <a:ext cx="3327817" cy="27169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000" b="1" dirty="0">
                <a:solidFill>
                  <a:srgbClr val="C00000"/>
                </a:solidFill>
              </a:rPr>
              <a:t>فوائد الأمانة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8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4FCF59-D149-207C-52EB-72B33F4BE081}"/>
              </a:ext>
            </a:extLst>
          </p:cNvPr>
          <p:cNvGrpSpPr/>
          <p:nvPr/>
        </p:nvGrpSpPr>
        <p:grpSpPr>
          <a:xfrm>
            <a:off x="8134294" y="3550461"/>
            <a:ext cx="4057706" cy="3307539"/>
            <a:chOff x="2019193" y="1978702"/>
            <a:chExt cx="7761117" cy="487009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12EF8A5-8AA1-AD66-A712-CFE8C99014FA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6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9BDCDDD3-8053-EC0E-D7BD-05B683DCE0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52DAE23-EF52-95D6-CEED-10BD3AF87DC5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3309E1-0DDA-C699-FBAA-08F8CD197278}"/>
              </a:ext>
            </a:extLst>
          </p:cNvPr>
          <p:cNvSpPr/>
          <p:nvPr/>
        </p:nvSpPr>
        <p:spPr>
          <a:xfrm>
            <a:off x="2513221" y="94820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حبل الغسيل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4" descr="Empty Washing Line transparent PNG - StickPNG">
            <a:extLst>
              <a:ext uri="{FF2B5EF4-FFF2-40B4-BE49-F238E27FC236}">
                <a16:creationId xmlns:a16="http://schemas.microsoft.com/office/drawing/2014/main" id="{56C73252-B167-6D0D-929C-7B8E00419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7" b="24482"/>
          <a:stretch/>
        </p:blipFill>
        <p:spPr bwMode="auto">
          <a:xfrm>
            <a:off x="807091" y="1777602"/>
            <a:ext cx="6960932" cy="302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48">
            <a:extLst>
              <a:ext uri="{FF2B5EF4-FFF2-40B4-BE49-F238E27FC236}">
                <a16:creationId xmlns:a16="http://schemas.microsoft.com/office/drawing/2014/main" id="{3FCA02D0-B187-1A68-E599-B36E8D94F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917" r="90625">
                        <a14:foregroundMark x1="90833" y1="74091" x2="90833" y2="74091"/>
                        <a14:foregroundMark x1="7917" y1="75000" x2="7917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4" y="4835738"/>
            <a:ext cx="2067016" cy="2212413"/>
          </a:xfrm>
          <a:prstGeom prst="rect">
            <a:avLst/>
          </a:prstGeom>
        </p:spPr>
      </p:pic>
      <p:pic>
        <p:nvPicPr>
          <p:cNvPr id="25" name="صورة 51">
            <a:extLst>
              <a:ext uri="{FF2B5EF4-FFF2-40B4-BE49-F238E27FC236}">
                <a16:creationId xmlns:a16="http://schemas.microsoft.com/office/drawing/2014/main" id="{BD82630B-61BF-080B-6838-939EA21ADD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4850" y="4776625"/>
            <a:ext cx="1737357" cy="2453818"/>
          </a:xfrm>
          <a:prstGeom prst="rect">
            <a:avLst/>
          </a:prstGeom>
        </p:spPr>
      </p:pic>
      <p:pic>
        <p:nvPicPr>
          <p:cNvPr id="28" name="صورة 31">
            <a:extLst>
              <a:ext uri="{FF2B5EF4-FFF2-40B4-BE49-F238E27FC236}">
                <a16:creationId xmlns:a16="http://schemas.microsoft.com/office/drawing/2014/main" id="{270C49CB-64CF-3B54-125B-6B28B99DF7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125" r="91042">
                        <a14:foregroundMark x1="8333" y1="78939" x2="8333" y2="78939"/>
                        <a14:foregroundMark x1="91042" y1="78636" x2="91042" y2="7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546">
            <a:off x="1901698" y="1989512"/>
            <a:ext cx="1737658" cy="2332720"/>
          </a:xfrm>
          <a:prstGeom prst="rect">
            <a:avLst/>
          </a:prstGeom>
        </p:spPr>
      </p:pic>
      <p:grpSp>
        <p:nvGrpSpPr>
          <p:cNvPr id="30" name="النظيف">
            <a:extLst>
              <a:ext uri="{FF2B5EF4-FFF2-40B4-BE49-F238E27FC236}">
                <a16:creationId xmlns:a16="http://schemas.microsoft.com/office/drawing/2014/main" id="{8DFBD3E4-A8DF-913C-1AF4-54CC8193C899}"/>
              </a:ext>
            </a:extLst>
          </p:cNvPr>
          <p:cNvGrpSpPr/>
          <p:nvPr/>
        </p:nvGrpSpPr>
        <p:grpSpPr>
          <a:xfrm rot="20965238">
            <a:off x="5192679" y="2178265"/>
            <a:ext cx="1674490" cy="1740377"/>
            <a:chOff x="7963573" y="3790688"/>
            <a:chExt cx="2121096" cy="2238935"/>
          </a:xfrm>
        </p:grpSpPr>
        <p:pic>
          <p:nvPicPr>
            <p:cNvPr id="31" name="صورة 34">
              <a:extLst>
                <a:ext uri="{FF2B5EF4-FFF2-40B4-BE49-F238E27FC236}">
                  <a16:creationId xmlns:a16="http://schemas.microsoft.com/office/drawing/2014/main" id="{8C06B136-7635-5943-17E2-18C38AFD8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737" b="96211" l="7778" r="90667">
                          <a14:foregroundMark x1="57778" y1="6947" x2="57778" y2="6947"/>
                          <a14:foregroundMark x1="7778" y1="86737" x2="7778" y2="86737"/>
                          <a14:foregroundMark x1="33333" y1="92211" x2="33333" y2="92211"/>
                          <a14:foregroundMark x1="49111" y1="96211" x2="49111" y2="96211"/>
                          <a14:foregroundMark x1="90667" y1="86105" x2="90667" y2="86105"/>
                          <a14:foregroundMark x1="42000" y1="6947" x2="42000" y2="69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3573" y="3790688"/>
              <a:ext cx="2121096" cy="2238935"/>
            </a:xfrm>
            <a:prstGeom prst="rect">
              <a:avLst/>
            </a:prstGeom>
          </p:spPr>
        </p:pic>
        <p:sp>
          <p:nvSpPr>
            <p:cNvPr id="32" name="مستطيل 35">
              <a:extLst>
                <a:ext uri="{FF2B5EF4-FFF2-40B4-BE49-F238E27FC236}">
                  <a16:creationId xmlns:a16="http://schemas.microsoft.com/office/drawing/2014/main" id="{A9BBBDE6-36B6-7014-C795-0B381A370ECB}"/>
                </a:ext>
              </a:extLst>
            </p:cNvPr>
            <p:cNvSpPr/>
            <p:nvPr/>
          </p:nvSpPr>
          <p:spPr>
            <a:xfrm>
              <a:off x="8470782" y="5029235"/>
              <a:ext cx="1064790" cy="514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cs typeface="Akhbar MT" pitchFamily="2" charset="-78"/>
              </a:endParaRPr>
            </a:p>
          </p:txBody>
        </p:sp>
      </p:grpSp>
      <p:pic>
        <p:nvPicPr>
          <p:cNvPr id="34" name="صورة 37">
            <a:extLst>
              <a:ext uri="{FF2B5EF4-FFF2-40B4-BE49-F238E27FC236}">
                <a16:creationId xmlns:a16="http://schemas.microsoft.com/office/drawing/2014/main" id="{D9876BF5-B964-400E-0F7C-49A7AA92BC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908" y="4953195"/>
            <a:ext cx="2067016" cy="1977146"/>
          </a:xfrm>
          <a:prstGeom prst="rect">
            <a:avLst/>
          </a:prstGeom>
        </p:spPr>
      </p:pic>
      <p:pic>
        <p:nvPicPr>
          <p:cNvPr id="37" name="صورة 45">
            <a:extLst>
              <a:ext uri="{FF2B5EF4-FFF2-40B4-BE49-F238E27FC236}">
                <a16:creationId xmlns:a16="http://schemas.microsoft.com/office/drawing/2014/main" id="{0C9DB185-44DA-CE7B-7E4C-82217D19F5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212" y="4543224"/>
            <a:ext cx="1959495" cy="2699304"/>
          </a:xfrm>
          <a:prstGeom prst="rect">
            <a:avLst/>
          </a:prstGeom>
        </p:spPr>
      </p:pic>
      <p:sp>
        <p:nvSpPr>
          <p:cNvPr id="39" name="مستطيل 35">
            <a:extLst>
              <a:ext uri="{FF2B5EF4-FFF2-40B4-BE49-F238E27FC236}">
                <a16:creationId xmlns:a16="http://schemas.microsoft.com/office/drawing/2014/main" id="{FABE5A80-AF41-7E82-A076-6D3605915916}"/>
              </a:ext>
            </a:extLst>
          </p:cNvPr>
          <p:cNvSpPr/>
          <p:nvPr/>
        </p:nvSpPr>
        <p:spPr>
          <a:xfrm rot="461216">
            <a:off x="2304622" y="3158422"/>
            <a:ext cx="84059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42" name="مستطيل 35">
            <a:extLst>
              <a:ext uri="{FF2B5EF4-FFF2-40B4-BE49-F238E27FC236}">
                <a16:creationId xmlns:a16="http://schemas.microsoft.com/office/drawing/2014/main" id="{65739D9C-D376-7009-6E98-0E52F9101678}"/>
              </a:ext>
            </a:extLst>
          </p:cNvPr>
          <p:cNvSpPr/>
          <p:nvPr/>
        </p:nvSpPr>
        <p:spPr>
          <a:xfrm>
            <a:off x="819508" y="5960081"/>
            <a:ext cx="84059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43" name="مستطيل 35">
            <a:extLst>
              <a:ext uri="{FF2B5EF4-FFF2-40B4-BE49-F238E27FC236}">
                <a16:creationId xmlns:a16="http://schemas.microsoft.com/office/drawing/2014/main" id="{CCEAF9C5-E067-632A-6F14-F8179243852E}"/>
              </a:ext>
            </a:extLst>
          </p:cNvPr>
          <p:cNvSpPr/>
          <p:nvPr/>
        </p:nvSpPr>
        <p:spPr>
          <a:xfrm>
            <a:off x="2671369" y="5814481"/>
            <a:ext cx="84059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44" name="مستطيل 35">
            <a:extLst>
              <a:ext uri="{FF2B5EF4-FFF2-40B4-BE49-F238E27FC236}">
                <a16:creationId xmlns:a16="http://schemas.microsoft.com/office/drawing/2014/main" id="{D920827D-9F4C-C0F5-C41A-DE80C3B10D47}"/>
              </a:ext>
            </a:extLst>
          </p:cNvPr>
          <p:cNvSpPr/>
          <p:nvPr/>
        </p:nvSpPr>
        <p:spPr>
          <a:xfrm>
            <a:off x="4558382" y="5828811"/>
            <a:ext cx="84059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45" name="مستطيل 35">
            <a:extLst>
              <a:ext uri="{FF2B5EF4-FFF2-40B4-BE49-F238E27FC236}">
                <a16:creationId xmlns:a16="http://schemas.microsoft.com/office/drawing/2014/main" id="{2BAFD7E8-137D-F768-88EC-56B72F380544}"/>
              </a:ext>
            </a:extLst>
          </p:cNvPr>
          <p:cNvSpPr/>
          <p:nvPr/>
        </p:nvSpPr>
        <p:spPr>
          <a:xfrm>
            <a:off x="6368577" y="6028866"/>
            <a:ext cx="84059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  <p:pic>
        <p:nvPicPr>
          <p:cNvPr id="46" name="صورة 27">
            <a:extLst>
              <a:ext uri="{FF2B5EF4-FFF2-40B4-BE49-F238E27FC236}">
                <a16:creationId xmlns:a16="http://schemas.microsoft.com/office/drawing/2014/main" id="{38640E54-D1ED-8BD2-4C22-EC77C7C3DA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1" y="653201"/>
            <a:ext cx="1222290" cy="100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552 0.10278 L -0.22552 0.10301 C -0.22448 0.10973 -0.22331 0.11713 -0.22213 0.12408 C -0.22161 0.12755 -0.22083 0.1301 -0.22018 0.13334 C -0.21979 0.13565 -0.21979 0.13889 -0.2194 0.14075 C -0.21614 0.15209 -0.2151 0.14885 -0.21146 0.15487 C -0.21068 0.15602 -0.21002 0.15857 -0.20937 0.16019 C -0.20846 0.16158 -0.20768 0.16274 -0.20677 0.16412 C -0.20573 0.16922 -0.20664 0.16575 -0.20534 0.16922 C -0.2039 0.17292 -0.20169 0.1794 -0.20065 0.18473 C -0.19987 0.1882 -0.19935 0.19306 -0.1987 0.197 C -0.19792 0.20139 -0.19687 0.2051 -0.19609 0.20926 C -0.19557 0.21204 -0.19518 0.21505 -0.19466 0.2176 C -0.19414 0.21968 -0.19349 0.22061 -0.1931 0.22269 C -0.19271 0.22477 -0.19258 0.22848 -0.19206 0.22963 C -0.19101 0.23241 -0.18763 0.23565 -0.18607 0.23704 C -0.18555 0.23912 -0.18502 0.24121 -0.18463 0.24306 C -0.18437 0.24422 -0.18424 0.24561 -0.18398 0.2463 C -0.1832 0.24792 -0.18229 0.24862 -0.18164 0.25024 C -0.18125 0.25093 -0.18099 0.25209 -0.18073 0.25232 C -0.18034 0.25301 -0.17982 0.25301 -0.17943 0.25348 C -0.17344 0.25857 -0.17552 0.25556 -0.17239 0.26065 C -0.172 0.26181 -0.17161 0.26343 -0.17109 0.26459 C -0.17083 0.26575 -0.17044 0.26598 -0.17005 0.26667 C -0.16979 0.26737 -0.16953 0.26829 -0.16914 0.26875 C -0.16849 0.27616 -0.16875 0.27408 -0.16732 0.28426 C -0.16706 0.28565 -0.16693 0.28727 -0.16667 0.2882 C -0.1664 0.28912 -0.16614 0.28982 -0.16588 0.29028 C -0.16549 0.29375 -0.16562 0.29838 -0.16497 0.3007 C -0.16419 0.30325 -0.16237 0.30255 -0.16237 0.30278 C -0.16224 0.3044 -0.16198 0.30625 -0.16172 0.30764 C -0.1595 0.32223 -0.16055 0.31297 -0.15521 0.31899 C -0.15325 0.32107 -0.15143 0.32477 -0.14961 0.32709 C -0.14896 0.33149 -0.14844 0.33612 -0.14765 0.33959 C -0.14726 0.34167 -0.14635 0.34121 -0.14596 0.34375 C -0.14167 0.3757 -0.14713 0.34815 -0.14466 0.36019 C -0.14453 0.3676 -0.14466 0.37524 -0.14453 0.38264 C -0.1444 0.38519 -0.14414 0.3875 -0.14401 0.39005 C -0.14401 0.39121 -0.14388 0.39283 -0.14388 0.39399 C -0.14362 0.40371 -0.14427 0.40325 -0.14336 0.40325 " pathEditMode="relative" rAng="0" ptsTypes="AAAAAAAAAAAAAAAAAAAAAAAAAAAAAAAAAAAAAA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663D7A8-814E-91D1-24D9-DF27D1E0D389}"/>
              </a:ext>
            </a:extLst>
          </p:cNvPr>
          <p:cNvGrpSpPr/>
          <p:nvPr/>
        </p:nvGrpSpPr>
        <p:grpSpPr>
          <a:xfrm rot="16200000">
            <a:off x="2731956" y="-2492116"/>
            <a:ext cx="6618160" cy="12082072"/>
            <a:chOff x="313492" y="5048422"/>
            <a:chExt cx="1887763" cy="1633295"/>
          </a:xfrm>
        </p:grpSpPr>
        <p:pic>
          <p:nvPicPr>
            <p:cNvPr id="22" name="صورة 48">
              <a:extLst>
                <a:ext uri="{FF2B5EF4-FFF2-40B4-BE49-F238E27FC236}">
                  <a16:creationId xmlns:a16="http://schemas.microsoft.com/office/drawing/2014/main" id="{3FCA02D0-B187-1A68-E599-B36E8D94F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7917" r="90625">
                          <a14:foregroundMark x1="90833" y1="74091" x2="90833" y2="74091"/>
                          <a14:foregroundMark x1="7917" y1="75000" x2="7917" y2="7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" t="8794" r="5339" b="17383"/>
            <a:stretch/>
          </p:blipFill>
          <p:spPr>
            <a:xfrm>
              <a:off x="313492" y="5048422"/>
              <a:ext cx="1887763" cy="1633295"/>
            </a:xfrm>
            <a:prstGeom prst="rect">
              <a:avLst/>
            </a:prstGeom>
          </p:spPr>
        </p:pic>
        <p:sp>
          <p:nvSpPr>
            <p:cNvPr id="42" name="مستطيل 35">
              <a:extLst>
                <a:ext uri="{FF2B5EF4-FFF2-40B4-BE49-F238E27FC236}">
                  <a16:creationId xmlns:a16="http://schemas.microsoft.com/office/drawing/2014/main" id="{65739D9C-D376-7009-6E98-0E52F9101678}"/>
                </a:ext>
              </a:extLst>
            </p:cNvPr>
            <p:cNvSpPr/>
            <p:nvPr/>
          </p:nvSpPr>
          <p:spPr>
            <a:xfrm>
              <a:off x="822652" y="6147915"/>
              <a:ext cx="937856" cy="261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cs typeface="Akhbar MT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6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31">
            <a:extLst>
              <a:ext uri="{FF2B5EF4-FFF2-40B4-BE49-F238E27FC236}">
                <a16:creationId xmlns:a16="http://schemas.microsoft.com/office/drawing/2014/main" id="{270C49CB-64CF-3B54-125B-6B28B99DF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125" r="91042">
                        <a14:foregroundMark x1="8333" y1="78939" x2="8333" y2="78939"/>
                        <a14:foregroundMark x1="91042" y1="78636" x2="91042" y2="7863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87668">
            <a:off x="2297355" y="-4655600"/>
            <a:ext cx="7671477" cy="16328468"/>
          </a:xfrm>
          <a:prstGeom prst="rect">
            <a:avLst/>
          </a:prstGeom>
        </p:spPr>
      </p:pic>
      <p:sp>
        <p:nvSpPr>
          <p:cNvPr id="7" name="مستطيل 35">
            <a:extLst>
              <a:ext uri="{FF2B5EF4-FFF2-40B4-BE49-F238E27FC236}">
                <a16:creationId xmlns:a16="http://schemas.microsoft.com/office/drawing/2014/main" id="{5E805054-3BED-2C95-BC8A-4A8B85A823F8}"/>
              </a:ext>
            </a:extLst>
          </p:cNvPr>
          <p:cNvSpPr/>
          <p:nvPr/>
        </p:nvSpPr>
        <p:spPr>
          <a:xfrm rot="16200000">
            <a:off x="7454983" y="2463384"/>
            <a:ext cx="3287956" cy="19312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15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4">
            <a:extLst>
              <a:ext uri="{FF2B5EF4-FFF2-40B4-BE49-F238E27FC236}">
                <a16:creationId xmlns:a16="http://schemas.microsoft.com/office/drawing/2014/main" id="{8C06B136-7635-5943-17E2-18C38AFD8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7" b="96211" l="7778" r="90667">
                        <a14:foregroundMark x1="57778" y1="6947" x2="57778" y2="6947"/>
                        <a14:foregroundMark x1="7778" y1="86737" x2="7778" y2="86737"/>
                        <a14:foregroundMark x1="33333" y1="92211" x2="33333" y2="92211"/>
                        <a14:foregroundMark x1="49111" y1="96211" x2="49111" y2="96211"/>
                        <a14:foregroundMark x1="90667" y1="86105" x2="90667" y2="86105"/>
                        <a14:foregroundMark x1="42000" y1="6947" x2="42000" y2="694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2484">
            <a:off x="2277434" y="-2363912"/>
            <a:ext cx="7637131" cy="12313945"/>
          </a:xfrm>
          <a:prstGeom prst="rect">
            <a:avLst/>
          </a:prstGeom>
        </p:spPr>
      </p:pic>
      <p:sp>
        <p:nvSpPr>
          <p:cNvPr id="7" name="مستطيل 35">
            <a:extLst>
              <a:ext uri="{FF2B5EF4-FFF2-40B4-BE49-F238E27FC236}">
                <a16:creationId xmlns:a16="http://schemas.microsoft.com/office/drawing/2014/main" id="{AEAC2175-FF7F-4D79-B31C-DCDCA85E405B}"/>
              </a:ext>
            </a:extLst>
          </p:cNvPr>
          <p:cNvSpPr/>
          <p:nvPr/>
        </p:nvSpPr>
        <p:spPr>
          <a:xfrm rot="16200000">
            <a:off x="6877469" y="2827445"/>
            <a:ext cx="3287956" cy="19312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769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45">
            <a:extLst>
              <a:ext uri="{FF2B5EF4-FFF2-40B4-BE49-F238E27FC236}">
                <a16:creationId xmlns:a16="http://schemas.microsoft.com/office/drawing/2014/main" id="{73216368-E33B-C5B2-B151-FD0816B20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955131" y="-2863516"/>
            <a:ext cx="7808495" cy="12585032"/>
          </a:xfrm>
          <a:prstGeom prst="rect">
            <a:avLst/>
          </a:prstGeom>
        </p:spPr>
      </p:pic>
      <p:sp>
        <p:nvSpPr>
          <p:cNvPr id="7" name="مستطيل 35">
            <a:extLst>
              <a:ext uri="{FF2B5EF4-FFF2-40B4-BE49-F238E27FC236}">
                <a16:creationId xmlns:a16="http://schemas.microsoft.com/office/drawing/2014/main" id="{2DEC08C9-E4DB-104B-9416-71A0A00F3689}"/>
              </a:ext>
            </a:extLst>
          </p:cNvPr>
          <p:cNvSpPr/>
          <p:nvPr/>
        </p:nvSpPr>
        <p:spPr>
          <a:xfrm rot="16200000">
            <a:off x="4452021" y="2463385"/>
            <a:ext cx="3287956" cy="19312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411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7">
            <a:extLst>
              <a:ext uri="{FF2B5EF4-FFF2-40B4-BE49-F238E27FC236}">
                <a16:creationId xmlns:a16="http://schemas.microsoft.com/office/drawing/2014/main" id="{070DA58D-D537-7315-21D6-F49781D97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637009" y="-1394949"/>
            <a:ext cx="7614806" cy="9805492"/>
          </a:xfrm>
          <a:prstGeom prst="rect">
            <a:avLst/>
          </a:prstGeom>
        </p:spPr>
      </p:pic>
      <p:sp>
        <p:nvSpPr>
          <p:cNvPr id="7" name="مستطيل 35">
            <a:extLst>
              <a:ext uri="{FF2B5EF4-FFF2-40B4-BE49-F238E27FC236}">
                <a16:creationId xmlns:a16="http://schemas.microsoft.com/office/drawing/2014/main" id="{FFF47DE7-CDC9-31DD-22F2-49EAB72C40A0}"/>
              </a:ext>
            </a:extLst>
          </p:cNvPr>
          <p:cNvSpPr/>
          <p:nvPr/>
        </p:nvSpPr>
        <p:spPr>
          <a:xfrm rot="16200000">
            <a:off x="4766048" y="2542181"/>
            <a:ext cx="3287956" cy="19312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3652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51">
            <a:extLst>
              <a:ext uri="{FF2B5EF4-FFF2-40B4-BE49-F238E27FC236}">
                <a16:creationId xmlns:a16="http://schemas.microsoft.com/office/drawing/2014/main" id="{BD82630B-61BF-080B-6838-939EA21AD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8" t="14587" r="10144" b="20746"/>
          <a:stretch/>
        </p:blipFill>
        <p:spPr>
          <a:xfrm rot="16200000">
            <a:off x="2538665" y="-2538665"/>
            <a:ext cx="6858000" cy="11935329"/>
          </a:xfrm>
          <a:prstGeom prst="rect">
            <a:avLst/>
          </a:prstGeom>
        </p:spPr>
      </p:pic>
      <p:sp>
        <p:nvSpPr>
          <p:cNvPr id="7" name="مستطيل 35">
            <a:extLst>
              <a:ext uri="{FF2B5EF4-FFF2-40B4-BE49-F238E27FC236}">
                <a16:creationId xmlns:a16="http://schemas.microsoft.com/office/drawing/2014/main" id="{42A27EC8-EF09-F22B-8FC5-FA4D62B07191}"/>
              </a:ext>
            </a:extLst>
          </p:cNvPr>
          <p:cNvSpPr/>
          <p:nvPr/>
        </p:nvSpPr>
        <p:spPr>
          <a:xfrm rot="16200000">
            <a:off x="7166226" y="2463384"/>
            <a:ext cx="3287956" cy="19312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163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reen Steps Clipart | i2Clipart - Royalty Free Public Domain Clipart">
            <a:extLst>
              <a:ext uri="{FF2B5EF4-FFF2-40B4-BE49-F238E27FC236}">
                <a16:creationId xmlns:a16="http://schemas.microsoft.com/office/drawing/2014/main" id="{16F04CAA-9B92-EC88-E80C-66BD65ABB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6" t="23168"/>
          <a:stretch/>
        </p:blipFill>
        <p:spPr bwMode="auto">
          <a:xfrm rot="16200000">
            <a:off x="2794417" y="-2524593"/>
            <a:ext cx="6558197" cy="122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9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35">
            <a:extLst>
              <a:ext uri="{FF2B5EF4-FFF2-40B4-BE49-F238E27FC236}">
                <a16:creationId xmlns:a16="http://schemas.microsoft.com/office/drawing/2014/main" id="{24C32642-A19E-5721-08D8-A20D44DA1F56}"/>
              </a:ext>
            </a:extLst>
          </p:cNvPr>
          <p:cNvSpPr/>
          <p:nvPr/>
        </p:nvSpPr>
        <p:spPr>
          <a:xfrm>
            <a:off x="8904044" y="0"/>
            <a:ext cx="328795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cs typeface="Akhbar MT" pitchFamily="2" charset="-78"/>
              </a:rPr>
              <a:t>837            837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3" name="مستطيل 35">
            <a:extLst>
              <a:ext uri="{FF2B5EF4-FFF2-40B4-BE49-F238E27FC236}">
                <a16:creationId xmlns:a16="http://schemas.microsoft.com/office/drawing/2014/main" id="{A4E656F2-23E6-2317-F07A-B8421799A453}"/>
              </a:ext>
            </a:extLst>
          </p:cNvPr>
          <p:cNvSpPr/>
          <p:nvPr/>
        </p:nvSpPr>
        <p:spPr>
          <a:xfrm>
            <a:off x="8841529" y="2266008"/>
            <a:ext cx="3287956" cy="19312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4" name="مستطيل 35">
            <a:extLst>
              <a:ext uri="{FF2B5EF4-FFF2-40B4-BE49-F238E27FC236}">
                <a16:creationId xmlns:a16="http://schemas.microsoft.com/office/drawing/2014/main" id="{C6A4E878-2697-7D14-3FF4-617E9C4153B6}"/>
              </a:ext>
            </a:extLst>
          </p:cNvPr>
          <p:cNvSpPr/>
          <p:nvPr/>
        </p:nvSpPr>
        <p:spPr>
          <a:xfrm>
            <a:off x="8841529" y="4744391"/>
            <a:ext cx="3287956" cy="19312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5" name="مستطيل 35">
            <a:extLst>
              <a:ext uri="{FF2B5EF4-FFF2-40B4-BE49-F238E27FC236}">
                <a16:creationId xmlns:a16="http://schemas.microsoft.com/office/drawing/2014/main" id="{EABCE244-0961-3D64-8C5B-83406AA6D976}"/>
              </a:ext>
            </a:extLst>
          </p:cNvPr>
          <p:cNvSpPr/>
          <p:nvPr/>
        </p:nvSpPr>
        <p:spPr>
          <a:xfrm>
            <a:off x="492064" y="4502038"/>
            <a:ext cx="3287956" cy="19312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6" name="مستطيل 35">
            <a:extLst>
              <a:ext uri="{FF2B5EF4-FFF2-40B4-BE49-F238E27FC236}">
                <a16:creationId xmlns:a16="http://schemas.microsoft.com/office/drawing/2014/main" id="{0D38A60C-4325-FB59-0425-7FDD48C4FF32}"/>
              </a:ext>
            </a:extLst>
          </p:cNvPr>
          <p:cNvSpPr/>
          <p:nvPr/>
        </p:nvSpPr>
        <p:spPr>
          <a:xfrm>
            <a:off x="492064" y="2266009"/>
            <a:ext cx="3287956" cy="19312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7" name="مستطيل 35">
            <a:extLst>
              <a:ext uri="{FF2B5EF4-FFF2-40B4-BE49-F238E27FC236}">
                <a16:creationId xmlns:a16="http://schemas.microsoft.com/office/drawing/2014/main" id="{20AD3E21-92F7-BE7C-C930-D5EDBD21C558}"/>
              </a:ext>
            </a:extLst>
          </p:cNvPr>
          <p:cNvSpPr/>
          <p:nvPr/>
        </p:nvSpPr>
        <p:spPr>
          <a:xfrm>
            <a:off x="492064" y="29980"/>
            <a:ext cx="3287956" cy="19312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8" name="مستطيل 35">
            <a:extLst>
              <a:ext uri="{FF2B5EF4-FFF2-40B4-BE49-F238E27FC236}">
                <a16:creationId xmlns:a16="http://schemas.microsoft.com/office/drawing/2014/main" id="{51A03BED-E661-E6CC-FB50-291FA9D50372}"/>
              </a:ext>
            </a:extLst>
          </p:cNvPr>
          <p:cNvSpPr/>
          <p:nvPr/>
        </p:nvSpPr>
        <p:spPr>
          <a:xfrm>
            <a:off x="4859198" y="2266007"/>
            <a:ext cx="3287956" cy="19312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4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4FCF59-D149-207C-52EB-72B33F4BE081}"/>
              </a:ext>
            </a:extLst>
          </p:cNvPr>
          <p:cNvGrpSpPr/>
          <p:nvPr/>
        </p:nvGrpSpPr>
        <p:grpSpPr>
          <a:xfrm>
            <a:off x="8134294" y="3550461"/>
            <a:ext cx="4057706" cy="3307539"/>
            <a:chOff x="2019193" y="1978702"/>
            <a:chExt cx="7761117" cy="487009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12EF8A5-8AA1-AD66-A712-CFE8C99014FA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6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9BDCDDD3-8053-EC0E-D7BD-05B683DCE0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52DAE23-EF52-95D6-CEED-10BD3AF87DC5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3309E1-0DDA-C699-FBAA-08F8CD197278}"/>
              </a:ext>
            </a:extLst>
          </p:cNvPr>
          <p:cNvSpPr/>
          <p:nvPr/>
        </p:nvSpPr>
        <p:spPr>
          <a:xfrm>
            <a:off x="2513221" y="94820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الشطيرة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C8CEC4-3FD5-E27E-933B-5E382A3A5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8126" y="2098876"/>
            <a:ext cx="3609474" cy="47436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B91F7B5-5C13-84E6-6759-DDA3CFE652B6}"/>
              </a:ext>
            </a:extLst>
          </p:cNvPr>
          <p:cNvSpPr/>
          <p:nvPr/>
        </p:nvSpPr>
        <p:spPr>
          <a:xfrm>
            <a:off x="962526" y="2630904"/>
            <a:ext cx="1876926" cy="44917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E1D91E-0D44-7EC4-B867-1A335ADA8673}"/>
              </a:ext>
            </a:extLst>
          </p:cNvPr>
          <p:cNvSpPr/>
          <p:nvPr/>
        </p:nvSpPr>
        <p:spPr>
          <a:xfrm>
            <a:off x="962526" y="3645267"/>
            <a:ext cx="1876926" cy="35437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CFB91-7F1E-74EA-5622-CB666DE2B6B5}"/>
              </a:ext>
            </a:extLst>
          </p:cNvPr>
          <p:cNvSpPr/>
          <p:nvPr/>
        </p:nvSpPr>
        <p:spPr>
          <a:xfrm>
            <a:off x="999808" y="4572001"/>
            <a:ext cx="1876926" cy="21006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5D7F03-176A-B994-64A6-1ACD30C734D2}"/>
              </a:ext>
            </a:extLst>
          </p:cNvPr>
          <p:cNvSpPr/>
          <p:nvPr/>
        </p:nvSpPr>
        <p:spPr>
          <a:xfrm>
            <a:off x="999808" y="5363224"/>
            <a:ext cx="1876926" cy="27845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5C79D-D40D-E69E-5E7F-3484C6176665}"/>
              </a:ext>
            </a:extLst>
          </p:cNvPr>
          <p:cNvSpPr/>
          <p:nvPr/>
        </p:nvSpPr>
        <p:spPr>
          <a:xfrm>
            <a:off x="962526" y="6297990"/>
            <a:ext cx="1876926" cy="27921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4D5B7DB-F8AD-3CD4-FBB1-7809AB06B5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9223" y="3053155"/>
            <a:ext cx="3912239" cy="271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7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4D5B7DB-F8AD-3CD4-FBB1-7809AB06B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158"/>
          <a:stretch/>
        </p:blipFill>
        <p:spPr>
          <a:xfrm>
            <a:off x="2031981" y="-192505"/>
            <a:ext cx="7689535" cy="70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5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D252D0-3062-BBAD-26AA-5D0BE18E0187}"/>
              </a:ext>
            </a:extLst>
          </p:cNvPr>
          <p:cNvGrpSpPr/>
          <p:nvPr/>
        </p:nvGrpSpPr>
        <p:grpSpPr>
          <a:xfrm rot="16200000">
            <a:off x="2546684" y="-2546684"/>
            <a:ext cx="7098632" cy="12192000"/>
            <a:chOff x="48126" y="2098876"/>
            <a:chExt cx="3609474" cy="47436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C8CEC4-3FD5-E27E-933B-5E382A3A5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48126" y="2098876"/>
              <a:ext cx="3609474" cy="474364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91F7B5-5C13-84E6-6759-DDA3CFE652B6}"/>
                </a:ext>
              </a:extLst>
            </p:cNvPr>
            <p:cNvSpPr/>
            <p:nvPr/>
          </p:nvSpPr>
          <p:spPr>
            <a:xfrm>
              <a:off x="962526" y="2630904"/>
              <a:ext cx="1876926" cy="449179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E1D91E-0D44-7EC4-B867-1A335ADA8673}"/>
                </a:ext>
              </a:extLst>
            </p:cNvPr>
            <p:cNvSpPr/>
            <p:nvPr/>
          </p:nvSpPr>
          <p:spPr>
            <a:xfrm>
              <a:off x="962526" y="3645267"/>
              <a:ext cx="1876926" cy="354375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0CFB91-7F1E-74EA-5622-CB666DE2B6B5}"/>
                </a:ext>
              </a:extLst>
            </p:cNvPr>
            <p:cNvSpPr/>
            <p:nvPr/>
          </p:nvSpPr>
          <p:spPr>
            <a:xfrm>
              <a:off x="999808" y="4572001"/>
              <a:ext cx="1876926" cy="210069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5D7F03-176A-B994-64A6-1ACD30C734D2}"/>
                </a:ext>
              </a:extLst>
            </p:cNvPr>
            <p:cNvSpPr/>
            <p:nvPr/>
          </p:nvSpPr>
          <p:spPr>
            <a:xfrm>
              <a:off x="999808" y="5363224"/>
              <a:ext cx="1876926" cy="278453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385C79D-D40D-E69E-5E7F-3484C6176665}"/>
                </a:ext>
              </a:extLst>
            </p:cNvPr>
            <p:cNvSpPr/>
            <p:nvPr/>
          </p:nvSpPr>
          <p:spPr>
            <a:xfrm>
              <a:off x="962526" y="6297990"/>
              <a:ext cx="1876926" cy="279216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889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91F7B5-5C13-84E6-6759-DDA3CFE652B6}"/>
              </a:ext>
            </a:extLst>
          </p:cNvPr>
          <p:cNvSpPr/>
          <p:nvPr/>
        </p:nvSpPr>
        <p:spPr>
          <a:xfrm>
            <a:off x="1821660" y="328995"/>
            <a:ext cx="3691288" cy="115446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Receiver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E1D91E-0D44-7EC4-B867-1A335ADA8673}"/>
              </a:ext>
            </a:extLst>
          </p:cNvPr>
          <p:cNvSpPr/>
          <p:nvPr/>
        </p:nvSpPr>
        <p:spPr>
          <a:xfrm>
            <a:off x="1821660" y="2024904"/>
            <a:ext cx="3691288" cy="91080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Greeting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CFB91-7F1E-74EA-5622-CB666DE2B6B5}"/>
              </a:ext>
            </a:extLst>
          </p:cNvPr>
          <p:cNvSpPr/>
          <p:nvPr/>
        </p:nvSpPr>
        <p:spPr>
          <a:xfrm>
            <a:off x="1821660" y="3186340"/>
            <a:ext cx="3691288" cy="53991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Main topic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5D7F03-176A-B994-64A6-1ACD30C734D2}"/>
              </a:ext>
            </a:extLst>
          </p:cNvPr>
          <p:cNvSpPr/>
          <p:nvPr/>
        </p:nvSpPr>
        <p:spPr>
          <a:xfrm>
            <a:off x="1821660" y="4073885"/>
            <a:ext cx="3691288" cy="71567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Conclusion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5C79D-D40D-E69E-5E7F-3484C6176665}"/>
              </a:ext>
            </a:extLst>
          </p:cNvPr>
          <p:cNvSpPr/>
          <p:nvPr/>
        </p:nvSpPr>
        <p:spPr>
          <a:xfrm>
            <a:off x="1821660" y="5150052"/>
            <a:ext cx="3691288" cy="71763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Sender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C63A80-D740-5E38-9227-30CE8149DFB7}"/>
              </a:ext>
            </a:extLst>
          </p:cNvPr>
          <p:cNvSpPr/>
          <p:nvPr/>
        </p:nvSpPr>
        <p:spPr>
          <a:xfrm>
            <a:off x="7040736" y="328994"/>
            <a:ext cx="3691288" cy="115446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C00000"/>
                </a:solidFill>
              </a:rPr>
              <a:t>Post  Card</a:t>
            </a:r>
          </a:p>
        </p:txBody>
      </p:sp>
    </p:spTree>
    <p:extLst>
      <p:ext uri="{BB962C8B-B14F-4D97-AF65-F5344CB8AC3E}">
        <p14:creationId xmlns:p14="http://schemas.microsoft.com/office/powerpoint/2010/main" val="27360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4FCF59-D149-207C-52EB-72B33F4BE081}"/>
              </a:ext>
            </a:extLst>
          </p:cNvPr>
          <p:cNvGrpSpPr/>
          <p:nvPr/>
        </p:nvGrpSpPr>
        <p:grpSpPr>
          <a:xfrm>
            <a:off x="8134294" y="3550461"/>
            <a:ext cx="4057706" cy="3307539"/>
            <a:chOff x="2019193" y="1978702"/>
            <a:chExt cx="7761117" cy="487009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12EF8A5-8AA1-AD66-A712-CFE8C99014FA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6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9BDCDDD3-8053-EC0E-D7BD-05B683DCE0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52DAE23-EF52-95D6-CEED-10BD3AF87DC5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3309E1-0DDA-C699-FBAA-08F8CD197278}"/>
              </a:ext>
            </a:extLst>
          </p:cNvPr>
          <p:cNvSpPr/>
          <p:nvPr/>
        </p:nvSpPr>
        <p:spPr>
          <a:xfrm>
            <a:off x="2377021" y="52295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 rtl="1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</a:t>
            </a:r>
            <a:r>
              <a:rPr lang="en-US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قطار المعلومات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720EA-AA7F-29BF-A093-36E4CE577C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478" y="1309723"/>
            <a:ext cx="6188259" cy="27709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5E41B8-A8C4-6A99-9DC3-07C2B32EE7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001" y="4165062"/>
            <a:ext cx="6221735" cy="26806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E010F4-D3DA-FC07-8BA6-AEB62DE8044A}"/>
              </a:ext>
            </a:extLst>
          </p:cNvPr>
          <p:cNvSpPr/>
          <p:nvPr/>
        </p:nvSpPr>
        <p:spPr>
          <a:xfrm>
            <a:off x="5329322" y="1529447"/>
            <a:ext cx="1163414" cy="95673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14B089-59B6-92B5-9D92-89051B29BF32}"/>
              </a:ext>
            </a:extLst>
          </p:cNvPr>
          <p:cNvSpPr/>
          <p:nvPr/>
        </p:nvSpPr>
        <p:spPr>
          <a:xfrm>
            <a:off x="3755099" y="1529448"/>
            <a:ext cx="1163414" cy="95673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84D008-CF80-823B-074C-DE2197C7CDF3}"/>
              </a:ext>
            </a:extLst>
          </p:cNvPr>
          <p:cNvSpPr/>
          <p:nvPr/>
        </p:nvSpPr>
        <p:spPr>
          <a:xfrm>
            <a:off x="5453574" y="4348537"/>
            <a:ext cx="1163414" cy="95673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2272A-0CD2-2719-AFBE-37E191682517}"/>
              </a:ext>
            </a:extLst>
          </p:cNvPr>
          <p:cNvSpPr/>
          <p:nvPr/>
        </p:nvSpPr>
        <p:spPr>
          <a:xfrm>
            <a:off x="3910798" y="4348538"/>
            <a:ext cx="1163414" cy="95673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CEE09E-E828-C45A-E2D1-B00E30F07880}"/>
              </a:ext>
            </a:extLst>
          </p:cNvPr>
          <p:cNvSpPr/>
          <p:nvPr/>
        </p:nvSpPr>
        <p:spPr>
          <a:xfrm>
            <a:off x="874221" y="4335007"/>
            <a:ext cx="1163414" cy="95673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2DBAF7-43A8-28D6-95EE-18CBAFE41570}"/>
              </a:ext>
            </a:extLst>
          </p:cNvPr>
          <p:cNvSpPr/>
          <p:nvPr/>
        </p:nvSpPr>
        <p:spPr>
          <a:xfrm>
            <a:off x="2360979" y="4335006"/>
            <a:ext cx="1163414" cy="95673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F3AC09A-3EF9-029C-9E3A-B45B24734EFC}"/>
              </a:ext>
            </a:extLst>
          </p:cNvPr>
          <p:cNvGrpSpPr/>
          <p:nvPr/>
        </p:nvGrpSpPr>
        <p:grpSpPr>
          <a:xfrm>
            <a:off x="0" y="0"/>
            <a:ext cx="11430000" cy="6858000"/>
            <a:chOff x="-272716" y="1804737"/>
            <a:chExt cx="5855370" cy="46161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4720EA-AA7F-29BF-A093-36E4CE577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27186" r="53024"/>
            <a:stretch/>
          </p:blipFill>
          <p:spPr>
            <a:xfrm>
              <a:off x="-272716" y="1804737"/>
              <a:ext cx="5855370" cy="4616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7764BC-1F08-A571-3192-E6B5833248A8}"/>
                </a:ext>
              </a:extLst>
            </p:cNvPr>
            <p:cNvSpPr/>
            <p:nvPr/>
          </p:nvSpPr>
          <p:spPr>
            <a:xfrm>
              <a:off x="1907032" y="4025997"/>
              <a:ext cx="1633971" cy="785514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00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1BD3A2-5CFD-D502-A418-A9825FF63D3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8001" y="4165062"/>
            <a:chExt cx="4706987" cy="26613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5E41B8-A8C4-6A99-9DC3-07C2B32EE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4346" b="719"/>
            <a:stretch/>
          </p:blipFill>
          <p:spPr>
            <a:xfrm>
              <a:off x="608001" y="4165062"/>
              <a:ext cx="4706987" cy="266135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942272A-0CD2-2719-AFBE-37E191682517}"/>
                </a:ext>
              </a:extLst>
            </p:cNvPr>
            <p:cNvSpPr/>
            <p:nvPr/>
          </p:nvSpPr>
          <p:spPr>
            <a:xfrm>
              <a:off x="3910798" y="4348538"/>
              <a:ext cx="1163414" cy="956731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CEE09E-E828-C45A-E2D1-B00E30F07880}"/>
                </a:ext>
              </a:extLst>
            </p:cNvPr>
            <p:cNvSpPr/>
            <p:nvPr/>
          </p:nvSpPr>
          <p:spPr>
            <a:xfrm>
              <a:off x="874221" y="4335007"/>
              <a:ext cx="1163414" cy="956731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2DBAF7-43A8-28D6-95EE-18CBAFE41570}"/>
                </a:ext>
              </a:extLst>
            </p:cNvPr>
            <p:cNvSpPr/>
            <p:nvPr/>
          </p:nvSpPr>
          <p:spPr>
            <a:xfrm>
              <a:off x="2360979" y="4335006"/>
              <a:ext cx="1163414" cy="956731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34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1BD3A2-5CFD-D502-A418-A9825FF63D3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8001" y="4165062"/>
            <a:chExt cx="4706987" cy="26613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5E41B8-A8C4-6A99-9DC3-07C2B32EE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4346" b="719"/>
            <a:stretch/>
          </p:blipFill>
          <p:spPr>
            <a:xfrm>
              <a:off x="608001" y="4165062"/>
              <a:ext cx="4706987" cy="266135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942272A-0CD2-2719-AFBE-37E191682517}"/>
                </a:ext>
              </a:extLst>
            </p:cNvPr>
            <p:cNvSpPr/>
            <p:nvPr/>
          </p:nvSpPr>
          <p:spPr>
            <a:xfrm>
              <a:off x="3910798" y="4348538"/>
              <a:ext cx="1163414" cy="956731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CEE09E-E828-C45A-E2D1-B00E30F07880}"/>
                </a:ext>
              </a:extLst>
            </p:cNvPr>
            <p:cNvSpPr/>
            <p:nvPr/>
          </p:nvSpPr>
          <p:spPr>
            <a:xfrm>
              <a:off x="874221" y="4335007"/>
              <a:ext cx="1163414" cy="956731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2DBAF7-43A8-28D6-95EE-18CBAFE41570}"/>
                </a:ext>
              </a:extLst>
            </p:cNvPr>
            <p:cNvSpPr/>
            <p:nvPr/>
          </p:nvSpPr>
          <p:spPr>
            <a:xfrm>
              <a:off x="2360979" y="4335006"/>
              <a:ext cx="1163414" cy="956731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34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33349B6-6FA9-2E93-AB03-4FC70DCC214C}"/>
              </a:ext>
            </a:extLst>
          </p:cNvPr>
          <p:cNvGrpSpPr/>
          <p:nvPr/>
        </p:nvGrpSpPr>
        <p:grpSpPr>
          <a:xfrm>
            <a:off x="319789" y="224852"/>
            <a:ext cx="11552421" cy="2878112"/>
            <a:chOff x="319789" y="224852"/>
            <a:chExt cx="11552421" cy="287811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958390-C5BE-CD20-7D5A-75D71E8404FF}"/>
                </a:ext>
              </a:extLst>
            </p:cNvPr>
            <p:cNvSpPr/>
            <p:nvPr/>
          </p:nvSpPr>
          <p:spPr>
            <a:xfrm>
              <a:off x="8243577" y="224852"/>
              <a:ext cx="3628633" cy="2878112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400" b="1" dirty="0"/>
                <a:t>تطورت حركة ترجمة علوم العرب الى اللغات الأوروبية</a:t>
              </a:r>
              <a:endParaRPr lang="en-US" sz="4400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1B15F0-EE8E-D4E2-8B74-A7417E7DC7A0}"/>
                </a:ext>
              </a:extLst>
            </p:cNvPr>
            <p:cNvSpPr/>
            <p:nvPr/>
          </p:nvSpPr>
          <p:spPr>
            <a:xfrm>
              <a:off x="4281683" y="224852"/>
              <a:ext cx="3628633" cy="2878112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400" b="1" dirty="0"/>
                <a:t>استفاد الأوروبيون من بحوث المسلمين في العلوم</a:t>
              </a:r>
              <a:endParaRPr lang="en-US" sz="4400" b="1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BE55DD-B71F-3004-8392-18FC7E01A41B}"/>
                </a:ext>
              </a:extLst>
            </p:cNvPr>
            <p:cNvSpPr/>
            <p:nvPr/>
          </p:nvSpPr>
          <p:spPr>
            <a:xfrm>
              <a:off x="319789" y="224852"/>
              <a:ext cx="3628633" cy="2878112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400" b="1" dirty="0"/>
                <a:t>تغيرت نظرة الأوروبيين الى المرأة بعد اتصالهم بالمسلمين</a:t>
              </a:r>
              <a:endParaRPr lang="en-US" sz="4400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BCD950-1FEC-3317-66A7-A91C5C420E0E}"/>
              </a:ext>
            </a:extLst>
          </p:cNvPr>
          <p:cNvGrpSpPr/>
          <p:nvPr/>
        </p:nvGrpSpPr>
        <p:grpSpPr>
          <a:xfrm>
            <a:off x="319788" y="3470223"/>
            <a:ext cx="11552421" cy="2878112"/>
            <a:chOff x="319789" y="224852"/>
            <a:chExt cx="11552421" cy="287811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164886-FFE5-B82C-B7E5-D8A12EDF5B1A}"/>
                </a:ext>
              </a:extLst>
            </p:cNvPr>
            <p:cNvSpPr/>
            <p:nvPr/>
          </p:nvSpPr>
          <p:spPr>
            <a:xfrm>
              <a:off x="8243577" y="224852"/>
              <a:ext cx="3628633" cy="2878112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000" b="1" dirty="0"/>
                <a:t>أخذ الأوروبيون عن العرب المسلمين الكثير من السلع مثل (الورق والحرير )</a:t>
              </a:r>
              <a:endParaRPr lang="en-US" sz="4000" b="1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12E5C1-B53A-FFFB-6E99-F00D4694BB9D}"/>
                </a:ext>
              </a:extLst>
            </p:cNvPr>
            <p:cNvSpPr/>
            <p:nvPr/>
          </p:nvSpPr>
          <p:spPr>
            <a:xfrm>
              <a:off x="4281683" y="224852"/>
              <a:ext cx="3628633" cy="2878112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400" b="1" dirty="0"/>
                <a:t>تأثر الأوروبيون بإبداعات المسلمين في الفن والعمارة</a:t>
              </a:r>
              <a:endParaRPr lang="en-US" sz="4400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1B3D6A-79F6-CED3-974F-AAD74C539C93}"/>
                </a:ext>
              </a:extLst>
            </p:cNvPr>
            <p:cNvSpPr/>
            <p:nvPr/>
          </p:nvSpPr>
          <p:spPr>
            <a:xfrm>
              <a:off x="319789" y="224852"/>
              <a:ext cx="3628633" cy="2878112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5400" b="1" dirty="0">
                  <a:solidFill>
                    <a:srgbClr val="C00000"/>
                  </a:solidFill>
                </a:rPr>
                <a:t>أثر الحضارة الإسلامية على أوروبا</a:t>
              </a:r>
              <a:endParaRPr lang="en-US" sz="54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3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reen Steps Clipart | i2Clipart - Royalty Free Public Domain Clipart">
            <a:extLst>
              <a:ext uri="{FF2B5EF4-FFF2-40B4-BE49-F238E27FC236}">
                <a16:creationId xmlns:a16="http://schemas.microsoft.com/office/drawing/2014/main" id="{16F04CAA-9B92-EC88-E80C-66BD65ABB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6" t="23168"/>
          <a:stretch/>
        </p:blipFill>
        <p:spPr bwMode="auto">
          <a:xfrm rot="16200000">
            <a:off x="2704477" y="-2524593"/>
            <a:ext cx="6558197" cy="122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6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ADBE5C-5338-51DE-3DDF-B40D186976EE}"/>
              </a:ext>
            </a:extLst>
          </p:cNvPr>
          <p:cNvSpPr/>
          <p:nvPr/>
        </p:nvSpPr>
        <p:spPr>
          <a:xfrm>
            <a:off x="8554878" y="437926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بنت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18DBE7-544A-DDDC-A1B4-C7A186034B52}"/>
              </a:ext>
            </a:extLst>
          </p:cNvPr>
          <p:cNvSpPr/>
          <p:nvPr/>
        </p:nvSpPr>
        <p:spPr>
          <a:xfrm>
            <a:off x="5259540" y="437926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ولد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A6806C-BCC6-2484-9234-C100E98F40A2}"/>
              </a:ext>
            </a:extLst>
          </p:cNvPr>
          <p:cNvSpPr/>
          <p:nvPr/>
        </p:nvSpPr>
        <p:spPr>
          <a:xfrm>
            <a:off x="1646911" y="437926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هدف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046FE-DDFE-AFC4-7881-28F35D0681EE}"/>
              </a:ext>
            </a:extLst>
          </p:cNvPr>
          <p:cNvSpPr/>
          <p:nvPr/>
        </p:nvSpPr>
        <p:spPr>
          <a:xfrm>
            <a:off x="1646911" y="3428999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6600" b="1" dirty="0">
                <a:solidFill>
                  <a:srgbClr val="C00000"/>
                </a:solidFill>
              </a:rPr>
              <a:t>ـت</a:t>
            </a:r>
            <a:endParaRPr lang="en-US" sz="166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8C74F-AC0E-6B4A-8C7E-909FDAA3E83F}"/>
              </a:ext>
            </a:extLst>
          </p:cNvPr>
          <p:cNvSpPr/>
          <p:nvPr/>
        </p:nvSpPr>
        <p:spPr>
          <a:xfrm>
            <a:off x="5259540" y="3428999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ــنـ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B32D9-55E1-FF4D-8C28-AEEAB8112966}"/>
              </a:ext>
            </a:extLst>
          </p:cNvPr>
          <p:cNvSpPr/>
          <p:nvPr/>
        </p:nvSpPr>
        <p:spPr>
          <a:xfrm>
            <a:off x="8554878" y="3428999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بـ</a:t>
            </a:r>
            <a:endParaRPr lang="en-US" sz="1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3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ADBE5C-5338-51DE-3DDF-B40D186976EE}"/>
              </a:ext>
            </a:extLst>
          </p:cNvPr>
          <p:cNvSpPr/>
          <p:nvPr/>
        </p:nvSpPr>
        <p:spPr>
          <a:xfrm>
            <a:off x="8554878" y="437926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هـ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18DBE7-544A-DDDC-A1B4-C7A186034B52}"/>
              </a:ext>
            </a:extLst>
          </p:cNvPr>
          <p:cNvSpPr/>
          <p:nvPr/>
        </p:nvSpPr>
        <p:spPr>
          <a:xfrm>
            <a:off x="5259540" y="437926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ـد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A6806C-BCC6-2484-9234-C100E98F40A2}"/>
              </a:ext>
            </a:extLst>
          </p:cNvPr>
          <p:cNvSpPr/>
          <p:nvPr/>
        </p:nvSpPr>
        <p:spPr>
          <a:xfrm>
            <a:off x="1646911" y="437926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>
                <a:solidFill>
                  <a:srgbClr val="C00000"/>
                </a:solidFill>
              </a:rPr>
              <a:t>ف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046FE-DDFE-AFC4-7881-28F35D0681EE}"/>
              </a:ext>
            </a:extLst>
          </p:cNvPr>
          <p:cNvSpPr/>
          <p:nvPr/>
        </p:nvSpPr>
        <p:spPr>
          <a:xfrm>
            <a:off x="1646911" y="3428999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6600" b="1" dirty="0">
                <a:solidFill>
                  <a:srgbClr val="C00000"/>
                </a:solidFill>
              </a:rPr>
              <a:t>ـد</a:t>
            </a:r>
            <a:endParaRPr lang="en-US" sz="166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8C74F-AC0E-6B4A-8C7E-909FDAA3E83F}"/>
              </a:ext>
            </a:extLst>
          </p:cNvPr>
          <p:cNvSpPr/>
          <p:nvPr/>
        </p:nvSpPr>
        <p:spPr>
          <a:xfrm>
            <a:off x="5259540" y="3428999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لـ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B32D9-55E1-FF4D-8C28-AEEAB8112966}"/>
              </a:ext>
            </a:extLst>
          </p:cNvPr>
          <p:cNvSpPr/>
          <p:nvPr/>
        </p:nvSpPr>
        <p:spPr>
          <a:xfrm>
            <a:off x="8554878" y="3428999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و</a:t>
            </a:r>
            <a:endParaRPr lang="en-US" sz="1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ADBE5C-5338-51DE-3DDF-B40D186976EE}"/>
              </a:ext>
            </a:extLst>
          </p:cNvPr>
          <p:cNvSpPr/>
          <p:nvPr/>
        </p:nvSpPr>
        <p:spPr>
          <a:xfrm>
            <a:off x="8554878" y="437926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أسد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18DBE7-544A-DDDC-A1B4-C7A186034B52}"/>
              </a:ext>
            </a:extLst>
          </p:cNvPr>
          <p:cNvSpPr/>
          <p:nvPr/>
        </p:nvSpPr>
        <p:spPr>
          <a:xfrm>
            <a:off x="5259540" y="437926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فيل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A6806C-BCC6-2484-9234-C100E98F40A2}"/>
              </a:ext>
            </a:extLst>
          </p:cNvPr>
          <p:cNvSpPr/>
          <p:nvPr/>
        </p:nvSpPr>
        <p:spPr>
          <a:xfrm>
            <a:off x="1646911" y="437926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نمر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046FE-DDFE-AFC4-7881-28F35D0681EE}"/>
              </a:ext>
            </a:extLst>
          </p:cNvPr>
          <p:cNvSpPr/>
          <p:nvPr/>
        </p:nvSpPr>
        <p:spPr>
          <a:xfrm>
            <a:off x="1646911" y="3428999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6600" b="1" dirty="0">
                <a:solidFill>
                  <a:srgbClr val="C00000"/>
                </a:solidFill>
              </a:rPr>
              <a:t>ــد</a:t>
            </a:r>
            <a:endParaRPr lang="en-US" sz="166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8C74F-AC0E-6B4A-8C7E-909FDAA3E83F}"/>
              </a:ext>
            </a:extLst>
          </p:cNvPr>
          <p:cNvSpPr/>
          <p:nvPr/>
        </p:nvSpPr>
        <p:spPr>
          <a:xfrm>
            <a:off x="5259540" y="3428999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ســـ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B32D9-55E1-FF4D-8C28-AEEAB8112966}"/>
              </a:ext>
            </a:extLst>
          </p:cNvPr>
          <p:cNvSpPr/>
          <p:nvPr/>
        </p:nvSpPr>
        <p:spPr>
          <a:xfrm>
            <a:off x="8554878" y="3428999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أ</a:t>
            </a:r>
            <a:endParaRPr lang="en-US" sz="1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0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7046FE-DDFE-AFC4-7881-28F35D0681EE}"/>
              </a:ext>
            </a:extLst>
          </p:cNvPr>
          <p:cNvSpPr/>
          <p:nvPr/>
        </p:nvSpPr>
        <p:spPr>
          <a:xfrm>
            <a:off x="1646911" y="3428999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6600" b="1" dirty="0">
                <a:solidFill>
                  <a:srgbClr val="C00000"/>
                </a:solidFill>
              </a:rPr>
              <a:t>ــل</a:t>
            </a:r>
            <a:endParaRPr lang="en-US" sz="166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8C74F-AC0E-6B4A-8C7E-909FDAA3E83F}"/>
              </a:ext>
            </a:extLst>
          </p:cNvPr>
          <p:cNvSpPr/>
          <p:nvPr/>
        </p:nvSpPr>
        <p:spPr>
          <a:xfrm>
            <a:off x="5259540" y="3428999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ــيـ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B32D9-55E1-FF4D-8C28-AEEAB8112966}"/>
              </a:ext>
            </a:extLst>
          </p:cNvPr>
          <p:cNvSpPr/>
          <p:nvPr/>
        </p:nvSpPr>
        <p:spPr>
          <a:xfrm>
            <a:off x="8554878" y="3428999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فــ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07DA35-82B3-6EA6-CC08-5C64A84873B0}"/>
              </a:ext>
            </a:extLst>
          </p:cNvPr>
          <p:cNvSpPr/>
          <p:nvPr/>
        </p:nvSpPr>
        <p:spPr>
          <a:xfrm>
            <a:off x="1602431" y="613346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6600" b="1" dirty="0">
                <a:solidFill>
                  <a:srgbClr val="C00000"/>
                </a:solidFill>
              </a:rPr>
              <a:t>ـر</a:t>
            </a:r>
            <a:endParaRPr lang="en-US" sz="16600" b="1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CDED4E-E5FA-6981-7E02-7148CDE8CB31}"/>
              </a:ext>
            </a:extLst>
          </p:cNvPr>
          <p:cNvSpPr/>
          <p:nvPr/>
        </p:nvSpPr>
        <p:spPr>
          <a:xfrm>
            <a:off x="5215060" y="613346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ـمـ</a:t>
            </a:r>
            <a:endParaRPr lang="en-US" sz="13800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87D4EA-FF46-5478-8A24-ACC3A896A45B}"/>
              </a:ext>
            </a:extLst>
          </p:cNvPr>
          <p:cNvSpPr/>
          <p:nvPr/>
        </p:nvSpPr>
        <p:spPr>
          <a:xfrm>
            <a:off x="8510398" y="613346"/>
            <a:ext cx="3013466" cy="25002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13800" b="1" dirty="0">
                <a:solidFill>
                  <a:srgbClr val="C00000"/>
                </a:solidFill>
              </a:rPr>
              <a:t>نـ</a:t>
            </a:r>
            <a:endParaRPr lang="en-US" sz="1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7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4FCF59-D149-207C-52EB-72B33F4BE081}"/>
              </a:ext>
            </a:extLst>
          </p:cNvPr>
          <p:cNvGrpSpPr/>
          <p:nvPr/>
        </p:nvGrpSpPr>
        <p:grpSpPr>
          <a:xfrm>
            <a:off x="8134294" y="3550461"/>
            <a:ext cx="4057706" cy="3307539"/>
            <a:chOff x="2019193" y="1978702"/>
            <a:chExt cx="7761117" cy="487009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12EF8A5-8AA1-AD66-A712-CFE8C99014FA}"/>
                </a:ext>
              </a:extLst>
            </p:cNvPr>
            <p:cNvSpPr/>
            <p:nvPr/>
          </p:nvSpPr>
          <p:spPr>
            <a:xfrm>
              <a:off x="5338741" y="1978702"/>
              <a:ext cx="1122020" cy="56936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rgbClr val="660066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SHOP</a:t>
              </a:r>
            </a:p>
          </p:txBody>
        </p:sp>
        <p:pic>
          <p:nvPicPr>
            <p:cNvPr id="6" name="Picture 2" descr="Store Front Clip Art, HD Png Download , Transparent Png Image - PNGitem">
              <a:extLst>
                <a:ext uri="{FF2B5EF4-FFF2-40B4-BE49-F238E27FC236}">
                  <a16:creationId xmlns:a16="http://schemas.microsoft.com/office/drawing/2014/main" id="{9BDCDDD3-8053-EC0E-D7BD-05B683DCE0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6843" r="3389" b="8038"/>
            <a:stretch/>
          </p:blipFill>
          <p:spPr bwMode="auto">
            <a:xfrm>
              <a:off x="2019193" y="2236400"/>
              <a:ext cx="7761117" cy="461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52DAE23-EF52-95D6-CEED-10BD3AF87DC5}"/>
                </a:ext>
              </a:extLst>
            </p:cNvPr>
            <p:cNvCxnSpPr/>
            <p:nvPr/>
          </p:nvCxnSpPr>
          <p:spPr>
            <a:xfrm>
              <a:off x="5899751" y="2548066"/>
              <a:ext cx="0" cy="210123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3309E1-0DDA-C699-FBAA-08F8CD197278}"/>
              </a:ext>
            </a:extLst>
          </p:cNvPr>
          <p:cNvSpPr/>
          <p:nvPr/>
        </p:nvSpPr>
        <p:spPr>
          <a:xfrm>
            <a:off x="2513221" y="948209"/>
            <a:ext cx="7188184" cy="132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ar-QA" sz="4400" b="1" dirty="0">
                <a:solidFill>
                  <a:srgbClr val="D20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ضرب الحشرة</a:t>
            </a:r>
            <a:endParaRPr lang="en-US" sz="4400" b="1" dirty="0">
              <a:solidFill>
                <a:srgbClr val="D2009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87DFC-43D0-44AD-123B-BCA00B3E2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20"/>
          <a:stretch/>
        </p:blipFill>
        <p:spPr>
          <a:xfrm>
            <a:off x="792472" y="1683498"/>
            <a:ext cx="5568855" cy="22536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34E5AB-E75E-7455-2D30-03BE4BFBAC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92" r="4804"/>
          <a:stretch/>
        </p:blipFill>
        <p:spPr>
          <a:xfrm rot="1648712">
            <a:off x="775290" y="4125168"/>
            <a:ext cx="1836977" cy="297470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E7CC06B-72FD-C40F-A21E-0BC5B471BAB3}"/>
              </a:ext>
            </a:extLst>
          </p:cNvPr>
          <p:cNvSpPr/>
          <p:nvPr/>
        </p:nvSpPr>
        <p:spPr>
          <a:xfrm rot="20252874">
            <a:off x="4787618" y="2467640"/>
            <a:ext cx="1225973" cy="56637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92E39F-971F-B904-812B-8D8BA0DD0FC5}"/>
              </a:ext>
            </a:extLst>
          </p:cNvPr>
          <p:cNvSpPr/>
          <p:nvPr/>
        </p:nvSpPr>
        <p:spPr>
          <a:xfrm rot="20252874">
            <a:off x="1930514" y="2467641"/>
            <a:ext cx="1225973" cy="56637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30CC1B-0009-BA7B-187E-08965DE26BE0}"/>
              </a:ext>
            </a:extLst>
          </p:cNvPr>
          <p:cNvSpPr/>
          <p:nvPr/>
        </p:nvSpPr>
        <p:spPr>
          <a:xfrm rot="20252874">
            <a:off x="5285474" y="4333666"/>
            <a:ext cx="1225973" cy="56637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56F6D8F-9546-68FC-006E-0487DF35E3AA}"/>
              </a:ext>
            </a:extLst>
          </p:cNvPr>
          <p:cNvSpPr/>
          <p:nvPr/>
        </p:nvSpPr>
        <p:spPr>
          <a:xfrm rot="20252874">
            <a:off x="5645139" y="5008549"/>
            <a:ext cx="1225973" cy="56637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8809A60-A1DE-C939-550B-818601C3F34C}"/>
              </a:ext>
            </a:extLst>
          </p:cNvPr>
          <p:cNvSpPr/>
          <p:nvPr/>
        </p:nvSpPr>
        <p:spPr>
          <a:xfrm rot="20252874">
            <a:off x="3956040" y="4867493"/>
            <a:ext cx="1225973" cy="56637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1F15A4-3AF3-F21B-9531-A3D162FB88FB}"/>
              </a:ext>
            </a:extLst>
          </p:cNvPr>
          <p:cNvSpPr/>
          <p:nvPr/>
        </p:nvSpPr>
        <p:spPr>
          <a:xfrm rot="20252874">
            <a:off x="4376954" y="5585200"/>
            <a:ext cx="1225973" cy="56637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34E5AB-E75E-7455-2D30-03BE4BFBA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92" r="4804"/>
          <a:stretch/>
        </p:blipFill>
        <p:spPr>
          <a:xfrm rot="15182133">
            <a:off x="1926961" y="-3029729"/>
            <a:ext cx="7332316" cy="1187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05DB5F-2885-0CAE-EA99-1CA247A6560C}"/>
              </a:ext>
            </a:extLst>
          </p:cNvPr>
          <p:cNvGrpSpPr/>
          <p:nvPr/>
        </p:nvGrpSpPr>
        <p:grpSpPr>
          <a:xfrm>
            <a:off x="1684422" y="0"/>
            <a:ext cx="9192126" cy="6858000"/>
            <a:chOff x="955668" y="1936539"/>
            <a:chExt cx="2425334" cy="20006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687DFC-43D0-44AD-123B-BCA00B3E2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1" t="11228" r="34348"/>
            <a:stretch/>
          </p:blipFill>
          <p:spPr>
            <a:xfrm>
              <a:off x="955668" y="1936539"/>
              <a:ext cx="2425334" cy="200060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92E39F-971F-B904-812B-8D8BA0DD0FC5}"/>
                </a:ext>
              </a:extLst>
            </p:cNvPr>
            <p:cNvSpPr/>
            <p:nvPr/>
          </p:nvSpPr>
          <p:spPr>
            <a:xfrm rot="20498348">
              <a:off x="1930514" y="2481680"/>
              <a:ext cx="1225973" cy="5663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72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Cat Clip Art Pictures - Clipartix">
            <a:extLst>
              <a:ext uri="{FF2B5EF4-FFF2-40B4-BE49-F238E27FC236}">
                <a16:creationId xmlns:a16="http://schemas.microsoft.com/office/drawing/2014/main" id="{9473DFF7-0C6F-7C00-2067-198BE9943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09" y="261257"/>
            <a:ext cx="4506685" cy="6270172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Cat Clip Art Pictures - Clipartix">
            <a:extLst>
              <a:ext uri="{FF2B5EF4-FFF2-40B4-BE49-F238E27FC236}">
                <a16:creationId xmlns:a16="http://schemas.microsoft.com/office/drawing/2014/main" id="{1AD98896-FA7E-BC6F-639F-2F58AB251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38" y="261257"/>
            <a:ext cx="4506685" cy="6270172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6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بيوت الكلاب بيت الكلب القط ، الكلب, زاوية, والحيوانات png">
            <a:extLst>
              <a:ext uri="{FF2B5EF4-FFF2-40B4-BE49-F238E27FC236}">
                <a16:creationId xmlns:a16="http://schemas.microsoft.com/office/drawing/2014/main" id="{433DB7B5-1E19-31D3-50D2-033B01948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r="4669"/>
          <a:stretch/>
        </p:blipFill>
        <p:spPr bwMode="auto">
          <a:xfrm rot="16200000">
            <a:off x="2245915" y="-1211594"/>
            <a:ext cx="6810755" cy="923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2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C757EE4-EAD3-FD08-7B85-CEE948DDE33A}"/>
              </a:ext>
            </a:extLst>
          </p:cNvPr>
          <p:cNvGrpSpPr/>
          <p:nvPr/>
        </p:nvGrpSpPr>
        <p:grpSpPr>
          <a:xfrm rot="10800000">
            <a:off x="7335573" y="274811"/>
            <a:ext cx="4298459" cy="3890344"/>
            <a:chOff x="692880" y="2620601"/>
            <a:chExt cx="4298459" cy="3890344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C05559F-B6D9-50C7-81DA-858197114104}"/>
                </a:ext>
              </a:extLst>
            </p:cNvPr>
            <p:cNvGrpSpPr/>
            <p:nvPr/>
          </p:nvGrpSpPr>
          <p:grpSpPr>
            <a:xfrm rot="16200000">
              <a:off x="1627108" y="1686373"/>
              <a:ext cx="2430004" cy="4298459"/>
              <a:chOff x="132415" y="2420032"/>
              <a:chExt cx="2430004" cy="429845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A729CDD7-C57B-F21E-77EB-47063F393532}"/>
                  </a:ext>
                </a:extLst>
              </p:cNvPr>
              <p:cNvGrpSpPr/>
              <p:nvPr/>
            </p:nvGrpSpPr>
            <p:grpSpPr>
              <a:xfrm rot="16200000">
                <a:off x="295996" y="2256451"/>
                <a:ext cx="2102839" cy="2430002"/>
                <a:chOff x="4831589" y="3031535"/>
                <a:chExt cx="834065" cy="999241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E062510A-A4C4-1235-F058-62C78B319F1A}"/>
                    </a:ext>
                  </a:extLst>
                </p:cNvPr>
                <p:cNvSpPr/>
                <p:nvPr/>
              </p:nvSpPr>
              <p:spPr>
                <a:xfrm>
                  <a:off x="4838858" y="3031535"/>
                  <a:ext cx="826796" cy="3974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QA" sz="4400" b="1" dirty="0">
                      <a:solidFill>
                        <a:srgbClr val="FF0000"/>
                      </a:solidFill>
                    </a:rPr>
                    <a:t>اسلامه</a:t>
                  </a:r>
                  <a:endParaRPr lang="en-US" sz="4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F660A15A-B406-CCB6-4165-BCAFA25BC5F8}"/>
                    </a:ext>
                  </a:extLst>
                </p:cNvPr>
                <p:cNvSpPr/>
                <p:nvPr/>
              </p:nvSpPr>
              <p:spPr>
                <a:xfrm>
                  <a:off x="4831589" y="3633311"/>
                  <a:ext cx="826796" cy="3974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QA" sz="4800" b="1" dirty="0">
                      <a:solidFill>
                        <a:srgbClr val="FF0000"/>
                      </a:solidFill>
                    </a:rPr>
                    <a:t>لقبه</a:t>
                  </a:r>
                  <a:endParaRPr lang="en-US" sz="4800" b="1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812D6BD-D7DB-969B-C36D-597E698F6C53}"/>
                  </a:ext>
                </a:extLst>
              </p:cNvPr>
              <p:cNvGrpSpPr/>
              <p:nvPr/>
            </p:nvGrpSpPr>
            <p:grpSpPr>
              <a:xfrm rot="16200000">
                <a:off x="295998" y="4452070"/>
                <a:ext cx="2102839" cy="2430003"/>
                <a:chOff x="4831589" y="3031535"/>
                <a:chExt cx="834065" cy="999241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0F689E07-111F-AB8A-1C54-88B9551CD6DC}"/>
                    </a:ext>
                  </a:extLst>
                </p:cNvPr>
                <p:cNvSpPr/>
                <p:nvPr/>
              </p:nvSpPr>
              <p:spPr>
                <a:xfrm>
                  <a:off x="4838858" y="3031535"/>
                  <a:ext cx="826796" cy="3974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QA" sz="3200" b="1" dirty="0">
                      <a:solidFill>
                        <a:srgbClr val="FF0000"/>
                      </a:solidFill>
                    </a:rPr>
                    <a:t>فضله ومكانته</a:t>
                  </a:r>
                  <a:endParaRPr lang="en-US" sz="32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CC56EBE6-33D4-3E5F-B79D-C27F4D61407A}"/>
                    </a:ext>
                  </a:extLst>
                </p:cNvPr>
                <p:cNvSpPr/>
                <p:nvPr/>
              </p:nvSpPr>
              <p:spPr>
                <a:xfrm>
                  <a:off x="4831589" y="3633311"/>
                  <a:ext cx="826796" cy="3974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QA" sz="3200" b="1" dirty="0">
                      <a:solidFill>
                        <a:srgbClr val="FF0000"/>
                      </a:solidFill>
                    </a:rPr>
                    <a:t>دوره في خدمة الاسلام</a:t>
                  </a:r>
                  <a:endParaRPr lang="en-US" sz="32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D9505B8-FC05-F198-B5A0-F69948EFBE80}"/>
                </a:ext>
              </a:extLst>
            </p:cNvPr>
            <p:cNvGrpSpPr/>
            <p:nvPr/>
          </p:nvGrpSpPr>
          <p:grpSpPr>
            <a:xfrm rot="16200000">
              <a:off x="2349659" y="3887592"/>
              <a:ext cx="966575" cy="4280132"/>
              <a:chOff x="132415" y="2420033"/>
              <a:chExt cx="966575" cy="4280132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576720C3-31ED-7FF9-A7D4-167A2D785578}"/>
                  </a:ext>
                </a:extLst>
              </p:cNvPr>
              <p:cNvSpPr/>
              <p:nvPr/>
            </p:nvSpPr>
            <p:spPr>
              <a:xfrm rot="16200000">
                <a:off x="-426554" y="2979002"/>
                <a:ext cx="2084512" cy="9665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3600" b="1" dirty="0">
                    <a:solidFill>
                      <a:srgbClr val="FF0000"/>
                    </a:solidFill>
                  </a:rPr>
                  <a:t>اسمه ونسبه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B494D26-C87C-6019-B643-82EE12AFC557}"/>
                  </a:ext>
                </a:extLst>
              </p:cNvPr>
              <p:cNvSpPr/>
              <p:nvPr/>
            </p:nvSpPr>
            <p:spPr>
              <a:xfrm rot="16200000">
                <a:off x="-426553" y="5174621"/>
                <a:ext cx="2084512" cy="9665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QA" sz="4400" b="1" dirty="0">
                    <a:solidFill>
                      <a:srgbClr val="FF0000"/>
                    </a:solidFill>
                  </a:rPr>
                  <a:t>مولده</a:t>
                </a:r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5ACD6017-DDBD-EE8F-7B29-9C9075F417F2}"/>
              </a:ext>
            </a:extLst>
          </p:cNvPr>
          <p:cNvGrpSpPr/>
          <p:nvPr/>
        </p:nvGrpSpPr>
        <p:grpSpPr>
          <a:xfrm>
            <a:off x="557967" y="117124"/>
            <a:ext cx="4868472" cy="6598469"/>
            <a:chOff x="557967" y="271723"/>
            <a:chExt cx="4298459" cy="3004120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8BEC3E9B-2C8D-15EC-5794-86BEC2A5A771}"/>
                </a:ext>
              </a:extLst>
            </p:cNvPr>
            <p:cNvSpPr/>
            <p:nvPr/>
          </p:nvSpPr>
          <p:spPr>
            <a:xfrm>
              <a:off x="2771914" y="1296566"/>
              <a:ext cx="2084512" cy="9665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3600" b="1" dirty="0"/>
                <a:t>كان أول من أسلم من الرجال</a:t>
              </a:r>
              <a:endParaRPr lang="en-US" sz="3600" b="1" dirty="0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7CF03804-F6A0-350B-9B79-323718E9C878}"/>
                </a:ext>
              </a:extLst>
            </p:cNvPr>
            <p:cNvSpPr/>
            <p:nvPr/>
          </p:nvSpPr>
          <p:spPr>
            <a:xfrm>
              <a:off x="2771914" y="2309269"/>
              <a:ext cx="2084512" cy="9665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400" b="1" dirty="0"/>
                <a:t>لقب بالصديق</a:t>
              </a:r>
              <a:endParaRPr lang="en-US" sz="4400" b="1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5D74BCC6-6E62-F8E0-741A-BE06CDA54246}"/>
                </a:ext>
              </a:extLst>
            </p:cNvPr>
            <p:cNvSpPr/>
            <p:nvPr/>
          </p:nvSpPr>
          <p:spPr>
            <a:xfrm>
              <a:off x="557967" y="1296565"/>
              <a:ext cx="2084512" cy="9665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000" b="1" dirty="0"/>
                <a:t>أحبهم الى قلب رسول الله </a:t>
              </a:r>
              <a:endParaRPr lang="en-US" sz="4000" b="1" dirty="0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5A8F8AF7-2D27-BD67-8377-4CAED2B8CF24}"/>
                </a:ext>
              </a:extLst>
            </p:cNvPr>
            <p:cNvSpPr/>
            <p:nvPr/>
          </p:nvSpPr>
          <p:spPr>
            <a:xfrm>
              <a:off x="557968" y="2303689"/>
              <a:ext cx="2084512" cy="9665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QA" sz="2200" b="1" dirty="0"/>
                <a:t>1-الدعوة الى الإسلام.</a:t>
              </a:r>
            </a:p>
            <a:p>
              <a:pPr algn="r"/>
              <a:r>
                <a:rPr lang="ar-QA" sz="2200" b="1" dirty="0"/>
                <a:t>2-الانفاق في سبيل الله.</a:t>
              </a:r>
            </a:p>
            <a:p>
              <a:pPr algn="r" rtl="1"/>
              <a:r>
                <a:rPr lang="ar-QA" sz="2200" b="1" dirty="0"/>
                <a:t>3-الجهاد في سبيل الله.</a:t>
              </a:r>
              <a:endParaRPr lang="en-US" sz="2200" b="1" dirty="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E82A9D87-C5E7-0689-2F00-0B8913B2CC3F}"/>
                </a:ext>
              </a:extLst>
            </p:cNvPr>
            <p:cNvSpPr/>
            <p:nvPr/>
          </p:nvSpPr>
          <p:spPr>
            <a:xfrm>
              <a:off x="2771914" y="271723"/>
              <a:ext cx="2084512" cy="9665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2800" b="1" dirty="0"/>
                <a:t>هو عبد الله بن أبي قحافة المعروف بأبي بكر الصديق رضي الله عنه</a:t>
              </a:r>
              <a:endParaRPr lang="en-US" sz="2800" b="1" dirty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73D95327-57C0-09F1-108E-81DADFF28CFB}"/>
                </a:ext>
              </a:extLst>
            </p:cNvPr>
            <p:cNvSpPr/>
            <p:nvPr/>
          </p:nvSpPr>
          <p:spPr>
            <a:xfrm>
              <a:off x="576295" y="271725"/>
              <a:ext cx="2084512" cy="9665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2800" b="1" dirty="0"/>
                <a:t>ولد أبو بكر رضي الله عنه في مكة بعد عام الفيل بسنتين وستة أشهر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2868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20685</TotalTime>
  <Words>844</Words>
  <Application>Microsoft Office PowerPoint</Application>
  <PresentationFormat>Widescreen</PresentationFormat>
  <Paragraphs>346</Paragraphs>
  <Slides>134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47" baseType="lpstr">
      <vt:lpstr>SimSun</vt:lpstr>
      <vt:lpstr>Akhbar MT</vt:lpstr>
      <vt:lpstr>Arial</vt:lpstr>
      <vt:lpstr>Arial Black</vt:lpstr>
      <vt:lpstr>Calibri</vt:lpstr>
      <vt:lpstr>Calibri Light</vt:lpstr>
      <vt:lpstr>Cambria Math</vt:lpstr>
      <vt:lpstr>Geeza Pro Regular</vt:lpstr>
      <vt:lpstr>Helvetica Neue</vt:lpstr>
      <vt:lpstr>Helvetica Neue Light</vt:lpstr>
      <vt:lpstr>PT Bold Heading</vt:lpstr>
      <vt:lpstr>Verdana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جمانه محمود احمد  محمدعيسى</dc:creator>
  <cp:lastModifiedBy> </cp:lastModifiedBy>
  <cp:revision>131</cp:revision>
  <cp:lastPrinted>2023-03-06T09:33:53Z</cp:lastPrinted>
  <dcterms:created xsi:type="dcterms:W3CDTF">2022-11-03T11:26:04Z</dcterms:created>
  <dcterms:modified xsi:type="dcterms:W3CDTF">2024-02-20T05:05:04Z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b46f0c7-1e5b-43db-99eb-3257df1e5bf6_Enabled">
    <vt:lpwstr>true</vt:lpwstr>
  </property>
  <property fmtid="{D5CDD505-2E9C-101B-9397-08002B2CF9AE}" pid="3" name="MSIP_Label_0b46f0c7-1e5b-43db-99eb-3257df1e5bf6_SetDate">
    <vt:lpwstr>2022-11-03T11:26:04Z</vt:lpwstr>
  </property>
  <property fmtid="{D5CDD505-2E9C-101B-9397-08002B2CF9AE}" pid="4" name="MSIP_Label_0b46f0c7-1e5b-43db-99eb-3257df1e5bf6_Method">
    <vt:lpwstr>Standard</vt:lpwstr>
  </property>
  <property fmtid="{D5CDD505-2E9C-101B-9397-08002B2CF9AE}" pid="5" name="MSIP_Label_0b46f0c7-1e5b-43db-99eb-3257df1e5bf6_Name">
    <vt:lpwstr>0b46f0c7-1e5b-43db-99eb-3257df1e5bf6</vt:lpwstr>
  </property>
  <property fmtid="{D5CDD505-2E9C-101B-9397-08002B2CF9AE}" pid="6" name="MSIP_Label_0b46f0c7-1e5b-43db-99eb-3257df1e5bf6_SiteId">
    <vt:lpwstr>2dcae639-d4a4-4454-82c7-592ab66fc7bd</vt:lpwstr>
  </property>
  <property fmtid="{D5CDD505-2E9C-101B-9397-08002B2CF9AE}" pid="7" name="MSIP_Label_0b46f0c7-1e5b-43db-99eb-3257df1e5bf6_ActionId">
    <vt:lpwstr>1fa74577-8bb0-48f8-8391-6904fbe86771</vt:lpwstr>
  </property>
  <property fmtid="{D5CDD505-2E9C-101B-9397-08002B2CF9AE}" pid="8" name="MSIP_Label_0b46f0c7-1e5b-43db-99eb-3257df1e5bf6_ContentBits">
    <vt:lpwstr>0</vt:lpwstr>
  </property>
</Properties>
</file>